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70" r:id="rId2"/>
    <p:sldId id="550" r:id="rId3"/>
    <p:sldId id="571" r:id="rId4"/>
    <p:sldId id="561" r:id="rId5"/>
    <p:sldId id="656" r:id="rId6"/>
    <p:sldId id="657" r:id="rId7"/>
    <p:sldId id="658" r:id="rId8"/>
    <p:sldId id="659" r:id="rId9"/>
    <p:sldId id="660" r:id="rId10"/>
    <p:sldId id="661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74" r:id="rId24"/>
    <p:sldId id="675" r:id="rId25"/>
    <p:sldId id="712" r:id="rId26"/>
    <p:sldId id="713" r:id="rId27"/>
    <p:sldId id="714" r:id="rId28"/>
    <p:sldId id="715" r:id="rId29"/>
    <p:sldId id="716" r:id="rId30"/>
    <p:sldId id="717" r:id="rId31"/>
    <p:sldId id="676" r:id="rId32"/>
    <p:sldId id="677" r:id="rId33"/>
    <p:sldId id="678" r:id="rId34"/>
    <p:sldId id="720" r:id="rId35"/>
    <p:sldId id="680" r:id="rId36"/>
    <p:sldId id="681" r:id="rId37"/>
    <p:sldId id="682" r:id="rId38"/>
    <p:sldId id="683" r:id="rId39"/>
    <p:sldId id="684" r:id="rId40"/>
    <p:sldId id="685" r:id="rId41"/>
    <p:sldId id="686" r:id="rId42"/>
    <p:sldId id="687" r:id="rId43"/>
    <p:sldId id="688" r:id="rId44"/>
    <p:sldId id="689" r:id="rId45"/>
    <p:sldId id="690" r:id="rId46"/>
    <p:sldId id="691" r:id="rId47"/>
    <p:sldId id="721" r:id="rId48"/>
    <p:sldId id="693" r:id="rId49"/>
    <p:sldId id="694" r:id="rId50"/>
    <p:sldId id="695" r:id="rId51"/>
    <p:sldId id="696" r:id="rId52"/>
    <p:sldId id="697" r:id="rId53"/>
    <p:sldId id="698" r:id="rId54"/>
    <p:sldId id="699" r:id="rId55"/>
    <p:sldId id="700" r:id="rId56"/>
    <p:sldId id="701" r:id="rId57"/>
    <p:sldId id="639" r:id="rId58"/>
    <p:sldId id="640" r:id="rId59"/>
    <p:sldId id="718" r:id="rId60"/>
    <p:sldId id="719" r:id="rId61"/>
    <p:sldId id="704" r:id="rId62"/>
    <p:sldId id="705" r:id="rId63"/>
    <p:sldId id="706" r:id="rId64"/>
    <p:sldId id="707" r:id="rId65"/>
    <p:sldId id="708" r:id="rId66"/>
    <p:sldId id="709" r:id="rId67"/>
    <p:sldId id="710" r:id="rId68"/>
    <p:sldId id="711" r:id="rId69"/>
    <p:sldId id="266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E3CC289-BD88-4671-ABAB-49C6757ABAF4}">
          <p14:sldIdLst>
            <p14:sldId id="270"/>
            <p14:sldId id="550"/>
            <p14:sldId id="571"/>
            <p14:sldId id="561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712"/>
            <p14:sldId id="713"/>
            <p14:sldId id="714"/>
            <p14:sldId id="715"/>
            <p14:sldId id="716"/>
            <p14:sldId id="717"/>
            <p14:sldId id="676"/>
            <p14:sldId id="677"/>
            <p14:sldId id="678"/>
            <p14:sldId id="720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721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639"/>
            <p14:sldId id="640"/>
            <p14:sldId id="718"/>
            <p14:sldId id="719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337"/>
    <a:srgbClr val="333F50"/>
    <a:srgbClr val="21345C"/>
    <a:srgbClr val="FA6500"/>
    <a:srgbClr val="3D79B5"/>
    <a:srgbClr val="274D73"/>
    <a:srgbClr val="182744"/>
    <a:srgbClr val="CAB5BD"/>
    <a:srgbClr val="2A345C"/>
    <a:srgbClr val="1C224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75" autoAdjust="0"/>
    <p:restoredTop sz="94660"/>
  </p:normalViewPr>
  <p:slideViewPr>
    <p:cSldViewPr snapToGrid="0">
      <p:cViewPr>
        <p:scale>
          <a:sx n="75" d="100"/>
          <a:sy n="75" d="100"/>
        </p:scale>
        <p:origin x="10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0B406-A4B0-4919-B065-6317461FCCD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65400-DC19-4083-96C2-DAA0CD178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8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49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16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7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09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296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22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5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UI</a:t>
            </a:r>
            <a:r>
              <a:rPr lang="ko-KR" altLang="en-US" dirty="0"/>
              <a:t>화면 </a:t>
            </a:r>
            <a:r>
              <a:rPr lang="ko-KR" altLang="en-US" dirty="0" err="1"/>
              <a:t>정의서입니다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</a:t>
            </a:r>
            <a:r>
              <a:rPr lang="ko-KR" altLang="en-US" dirty="0" err="1"/>
              <a:t>메인화면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기능별로 화면을 구성하여 </a:t>
            </a:r>
            <a:r>
              <a:rPr lang="en-US" altLang="ko-KR" dirty="0"/>
              <a:t>UI</a:t>
            </a:r>
            <a:r>
              <a:rPr lang="ko-KR" altLang="en-US" dirty="0"/>
              <a:t>화면 정의를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45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5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0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일정관리계획서입니다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일정관리는 다음과 같이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4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7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FEE089-76F0-48B0-863B-C92948049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178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1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95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270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57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05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89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04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77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일정관리계획서입니다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일정관리는 다음과 같이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95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82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69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24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55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F3EDC2-1C29-4756-8145-A301DF4A4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122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452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458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252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893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52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일정관리계획서입니다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일정관리는 다음과 같이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2162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6487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739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200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4180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2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64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446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81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940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96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일정관리계획서입니다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일정관리는 다음과 같이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539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41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716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0135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01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간편한 예약 시스템 </a:t>
            </a:r>
            <a:endParaRPr lang="en-US" altLang="ko-KR" sz="1200" dirty="0">
              <a:solidFill>
                <a:srgbClr val="37415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 투명성을 통해 고객들의 회의실 대여를 편리하게 하고</a:t>
            </a:r>
            <a:r>
              <a:rPr lang="en-US" altLang="ko-KR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 경험 개선을 위한 피드백 수집과 서비스 개선을 목적으로 개발되었습니다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8EB9B-23E9-4DD3-BC24-89AFF4B35E0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73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일정관리계획서입니다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일정관리는 다음과 같이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49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일정관리계획서입니다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일정관리는 다음과 같이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3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일정관리계획서입니다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일정관리는 다음과 같이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77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구성은 </a:t>
            </a:r>
            <a:r>
              <a:rPr lang="en-US" altLang="ko-KR" dirty="0"/>
              <a:t>mvc1</a:t>
            </a:r>
            <a:r>
              <a:rPr lang="ko-KR" altLang="en-US" dirty="0"/>
              <a:t>으로 구성하였으며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mvc2</a:t>
            </a:r>
            <a:r>
              <a:rPr lang="ko-KR" altLang="en-US" dirty="0"/>
              <a:t> 로 변경하여 진행하고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65400-DC19-4083-96C2-DAA0CD178A7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44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1135847" y="2505670"/>
            <a:ext cx="9696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회의실 예약 사이트 개발 프로젝트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ACDB6C-2329-4E54-834B-415F10A43401}"/>
              </a:ext>
            </a:extLst>
          </p:cNvPr>
          <p:cNvSpPr txBox="1"/>
          <p:nvPr/>
        </p:nvSpPr>
        <p:spPr>
          <a:xfrm>
            <a:off x="3582331" y="3917911"/>
            <a:ext cx="5027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김민수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이지운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장기헌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장윤종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전장현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E389D-63DE-D3B1-98EE-C509EEC14700}"/>
              </a:ext>
            </a:extLst>
          </p:cNvPr>
          <p:cNvSpPr txBox="1"/>
          <p:nvPr/>
        </p:nvSpPr>
        <p:spPr>
          <a:xfrm>
            <a:off x="4071746" y="2076549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기간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2023-04-17 ~ 05-19</a:t>
            </a: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 정의서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1A4F08-E17F-A5E2-A7BA-0A8DCD170942}"/>
              </a:ext>
            </a:extLst>
          </p:cNvPr>
          <p:cNvSpPr txBox="1"/>
          <p:nvPr/>
        </p:nvSpPr>
        <p:spPr>
          <a:xfrm>
            <a:off x="353943" y="1390493"/>
            <a:ext cx="3775393" cy="1298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테이블 정의서는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요구기능별로 필요한 테이블을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한글 파일로 문서화를 진행하였습니다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3F2461E-416F-50DC-4E00-DE36486E07F1}"/>
              </a:ext>
            </a:extLst>
          </p:cNvPr>
          <p:cNvSpPr/>
          <p:nvPr/>
        </p:nvSpPr>
        <p:spPr>
          <a:xfrm>
            <a:off x="2733084" y="900394"/>
            <a:ext cx="1396252" cy="430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테이블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187BA72-3295-2269-6189-35F93B3FBDF1}"/>
              </a:ext>
            </a:extLst>
          </p:cNvPr>
          <p:cNvSpPr/>
          <p:nvPr/>
        </p:nvSpPr>
        <p:spPr>
          <a:xfrm>
            <a:off x="1037505" y="3926761"/>
            <a:ext cx="1396252" cy="430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호실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2DE483-A0DD-AE82-A2ED-5EEDAE285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336" y="868967"/>
            <a:ext cx="7791000" cy="2560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97679B-BC79-F7A1-1EF9-6997A5BA3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757" y="3926761"/>
            <a:ext cx="8021169" cy="268642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B760B7-6F47-7AF2-ED42-4CC837AB77B2}"/>
              </a:ext>
            </a:extLst>
          </p:cNvPr>
          <p:cNvCxnSpPr>
            <a:cxnSpLocks/>
          </p:cNvCxnSpPr>
          <p:nvPr/>
        </p:nvCxnSpPr>
        <p:spPr>
          <a:xfrm>
            <a:off x="329610" y="3810624"/>
            <a:ext cx="1163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A30B731-2472-6E8F-C7EE-6C398AFA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C1383-9762-4148-8451-F02889A9FC3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120957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 정의서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3F2461E-416F-50DC-4E00-DE36486E07F1}"/>
              </a:ext>
            </a:extLst>
          </p:cNvPr>
          <p:cNvSpPr/>
          <p:nvPr/>
        </p:nvSpPr>
        <p:spPr>
          <a:xfrm>
            <a:off x="1037505" y="933813"/>
            <a:ext cx="1396252" cy="430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 테이블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187BA72-3295-2269-6189-35F93B3FBDF1}"/>
              </a:ext>
            </a:extLst>
          </p:cNvPr>
          <p:cNvSpPr/>
          <p:nvPr/>
        </p:nvSpPr>
        <p:spPr>
          <a:xfrm>
            <a:off x="1037505" y="4548353"/>
            <a:ext cx="1396252" cy="430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테이블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B760B7-6F47-7AF2-ED42-4CC837AB77B2}"/>
              </a:ext>
            </a:extLst>
          </p:cNvPr>
          <p:cNvCxnSpPr>
            <a:cxnSpLocks/>
          </p:cNvCxnSpPr>
          <p:nvPr/>
        </p:nvCxnSpPr>
        <p:spPr>
          <a:xfrm>
            <a:off x="329610" y="4429544"/>
            <a:ext cx="1163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408E160-715F-0513-171F-896BB414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57" y="904506"/>
            <a:ext cx="8030696" cy="17718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BFB268-CCBE-7BFD-4EEA-74C80FB5A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757" y="2808794"/>
            <a:ext cx="8011643" cy="153373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34B8D0E-17AA-E682-B0B0-C818050415EB}"/>
              </a:ext>
            </a:extLst>
          </p:cNvPr>
          <p:cNvSpPr/>
          <p:nvPr/>
        </p:nvSpPr>
        <p:spPr>
          <a:xfrm>
            <a:off x="1037505" y="2809235"/>
            <a:ext cx="1396252" cy="578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  테이블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6EB7293-1E6A-9180-07BA-1811A9E894A2}"/>
              </a:ext>
            </a:extLst>
          </p:cNvPr>
          <p:cNvCxnSpPr>
            <a:cxnSpLocks/>
          </p:cNvCxnSpPr>
          <p:nvPr/>
        </p:nvCxnSpPr>
        <p:spPr>
          <a:xfrm>
            <a:off x="329610" y="2742341"/>
            <a:ext cx="1163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C916AC1-A439-0269-C861-324F4F224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18" y="4545628"/>
            <a:ext cx="8016935" cy="2200847"/>
          </a:xfrm>
          <a:prstGeom prst="rect">
            <a:avLst/>
          </a:prstGeom>
        </p:spPr>
      </p:pic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D761E41-71A5-3D67-1DE3-BCBCF2DC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971BEC-58DC-41F5-A5EB-7A5C96B2EAC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31736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dbms] DB schema 설계시 주의할 점 2가지(확장성, 정규화)">
            <a:extLst>
              <a:ext uri="{FF2B5EF4-FFF2-40B4-BE49-F238E27FC236}">
                <a16:creationId xmlns:a16="http://schemas.microsoft.com/office/drawing/2014/main" id="{F4216A22-272F-F298-5963-F0A985F4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85" y="4309628"/>
            <a:ext cx="914510" cy="11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 </a:t>
            </a:r>
            <a:r>
              <a:rPr lang="ko-KR" altLang="en-US" sz="32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구조 설계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54C9A3-4EC2-DDE9-6853-1B555F037E5D}"/>
              </a:ext>
            </a:extLst>
          </p:cNvPr>
          <p:cNvSpPr/>
          <p:nvPr/>
        </p:nvSpPr>
        <p:spPr>
          <a:xfrm>
            <a:off x="419100" y="1238250"/>
            <a:ext cx="11353800" cy="51815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C94B40AC-7680-567F-E7E6-CAC892C5C136}"/>
              </a:ext>
            </a:extLst>
          </p:cNvPr>
          <p:cNvSpPr/>
          <p:nvPr/>
        </p:nvSpPr>
        <p:spPr>
          <a:xfrm>
            <a:off x="251698" y="905411"/>
            <a:ext cx="3196352" cy="837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구성도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E7FC0F-AAD9-9E5D-4637-612DB35FAB66}"/>
              </a:ext>
            </a:extLst>
          </p:cNvPr>
          <p:cNvSpPr/>
          <p:nvPr/>
        </p:nvSpPr>
        <p:spPr>
          <a:xfrm>
            <a:off x="4989462" y="2354876"/>
            <a:ext cx="1036450" cy="30327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클라이언트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A0649D-960E-1C00-0459-DBC309C3A547}"/>
              </a:ext>
            </a:extLst>
          </p:cNvPr>
          <p:cNvSpPr/>
          <p:nvPr/>
        </p:nvSpPr>
        <p:spPr>
          <a:xfrm>
            <a:off x="7033830" y="2354876"/>
            <a:ext cx="1117802" cy="965196"/>
          </a:xfrm>
          <a:prstGeom prst="rect">
            <a:avLst/>
          </a:prstGeom>
          <a:solidFill>
            <a:srgbClr val="C55A11"/>
          </a:solidFill>
          <a:effectLst/>
          <a:scene3d>
            <a:camera prst="orthographicFront"/>
            <a:lightRig rig="threePt" dir="t"/>
          </a:scene3d>
          <a:sp3d prstMaterial="powder"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0CCF3F-DDC4-D495-F5BC-9DD078ABA7FB}"/>
              </a:ext>
            </a:extLst>
          </p:cNvPr>
          <p:cNvSpPr txBox="1"/>
          <p:nvPr/>
        </p:nvSpPr>
        <p:spPr>
          <a:xfrm>
            <a:off x="6267372" y="189968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CE886E-5C7F-71DA-4E9D-7C84BB4110C0}"/>
              </a:ext>
            </a:extLst>
          </p:cNvPr>
          <p:cNvSpPr txBox="1"/>
          <p:nvPr/>
        </p:nvSpPr>
        <p:spPr>
          <a:xfrm>
            <a:off x="6217041" y="559839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응답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9A1EAB-02EB-E637-6E08-5D25B5CC8F88}"/>
              </a:ext>
            </a:extLst>
          </p:cNvPr>
          <p:cNvSpPr/>
          <p:nvPr/>
        </p:nvSpPr>
        <p:spPr>
          <a:xfrm>
            <a:off x="8892791" y="4422432"/>
            <a:ext cx="1117802" cy="965196"/>
          </a:xfrm>
          <a:prstGeom prst="rect">
            <a:avLst/>
          </a:prstGeom>
          <a:solidFill>
            <a:srgbClr val="843C0C"/>
          </a:solidFill>
          <a:effectLst/>
          <a:scene3d>
            <a:camera prst="orthographicFront"/>
            <a:lightRig rig="threePt" dir="t"/>
          </a:scene3d>
          <a:sp3d prstMaterial="powder"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4C8D8BB-FE9D-F832-4FBF-4C07979BAB16}"/>
              </a:ext>
            </a:extLst>
          </p:cNvPr>
          <p:cNvCxnSpPr>
            <a:cxnSpLocks/>
          </p:cNvCxnSpPr>
          <p:nvPr/>
        </p:nvCxnSpPr>
        <p:spPr>
          <a:xfrm>
            <a:off x="10138786" y="4906703"/>
            <a:ext cx="66320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47F6C6-01A5-ECC2-A6C1-5B625EA6CD0A}"/>
              </a:ext>
            </a:extLst>
          </p:cNvPr>
          <p:cNvSpPr txBox="1"/>
          <p:nvPr/>
        </p:nvSpPr>
        <p:spPr>
          <a:xfrm>
            <a:off x="11083605" y="4538955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D70567-1C99-A86A-E52E-A9F04B8B260C}"/>
              </a:ext>
            </a:extLst>
          </p:cNvPr>
          <p:cNvSpPr txBox="1"/>
          <p:nvPr/>
        </p:nvSpPr>
        <p:spPr>
          <a:xfrm>
            <a:off x="7725930" y="1505001"/>
            <a:ext cx="1057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MVC2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D55864-9FC1-121F-D572-926404B70A8F}"/>
              </a:ext>
            </a:extLst>
          </p:cNvPr>
          <p:cNvGrpSpPr/>
          <p:nvPr/>
        </p:nvGrpSpPr>
        <p:grpSpPr>
          <a:xfrm>
            <a:off x="684887" y="1812778"/>
            <a:ext cx="4515856" cy="4481113"/>
            <a:chOff x="492036" y="1982374"/>
            <a:chExt cx="7969887" cy="3268043"/>
          </a:xfrm>
        </p:grpSpPr>
        <p:sp>
          <p:nvSpPr>
            <p:cNvPr id="18" name="사각형: 모서리가 접힌 도형 17">
              <a:extLst>
                <a:ext uri="{FF2B5EF4-FFF2-40B4-BE49-F238E27FC236}">
                  <a16:creationId xmlns:a16="http://schemas.microsoft.com/office/drawing/2014/main" id="{7CB5975B-9C82-6BBD-CC55-8665B720F468}"/>
                </a:ext>
              </a:extLst>
            </p:cNvPr>
            <p:cNvSpPr/>
            <p:nvPr/>
          </p:nvSpPr>
          <p:spPr>
            <a:xfrm>
              <a:off x="492036" y="1982374"/>
              <a:ext cx="7127926" cy="3268043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Google Shape;155;p4">
              <a:extLst>
                <a:ext uri="{FF2B5EF4-FFF2-40B4-BE49-F238E27FC236}">
                  <a16:creationId xmlns:a16="http://schemas.microsoft.com/office/drawing/2014/main" id="{EDE90462-EE8A-AF5C-B786-3F3059F25AA9}"/>
                </a:ext>
              </a:extLst>
            </p:cNvPr>
            <p:cNvSpPr txBox="1"/>
            <p:nvPr/>
          </p:nvSpPr>
          <p:spPr>
            <a:xfrm>
              <a:off x="611000" y="1982374"/>
              <a:ext cx="7850923" cy="3030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1. 시스템의 목적과 기능</a:t>
              </a:r>
              <a:endParaRPr sz="1100" b="0" i="0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lang="ko-KR" altLang="en-US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이 시스템은 간편하게 원하는 회의실을 </a:t>
              </a:r>
              <a:endParaRPr lang="en-US" altLang="ko-KR" sz="1100" b="0" i="0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"/>
                <a:sym typeface="Arial"/>
              </a:endParaRP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</a:pPr>
              <a:r>
                <a:rPr lang="ko-KR" altLang="en-US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       예약할 수 있는 기능을 가진 웹사이트입니다</a:t>
              </a:r>
              <a:r>
                <a:rPr lang="ko-KR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.</a:t>
              </a:r>
              <a:endParaRPr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sz="1100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2. </a:t>
              </a:r>
              <a:r>
                <a:rPr lang="ko-KR" altLang="en-US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시스템 요구사항</a:t>
              </a:r>
              <a:endPara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lang="ko-KR" altLang="en-US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시스템은 서버에서 회의실 웹사이트를 </a:t>
              </a:r>
              <a:endParaRPr lang="en-US" altLang="ko-KR" sz="1100" b="0" i="0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"/>
                <a:sym typeface="Arial"/>
              </a:endParaRP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</a:pPr>
              <a:r>
                <a:rPr lang="en-US" altLang="ko-KR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       </a:t>
              </a:r>
              <a:r>
                <a:rPr lang="ko-KR" altLang="en-US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불러올 수 있어야 합니다</a:t>
              </a:r>
              <a:r>
                <a:rPr lang="en-US" altLang="ko-KR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.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lang="ko-KR" altLang="en-US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시스템은 </a:t>
              </a:r>
              <a:r>
                <a:rPr lang="en-US" altLang="ko-KR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DB</a:t>
              </a:r>
              <a:r>
                <a:rPr lang="ko-KR" altLang="en-US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와 연결되어 개인정보를 </a:t>
              </a:r>
              <a:endParaRPr lang="en-US" altLang="ko-KR" sz="1100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"/>
                <a:sym typeface="Arial"/>
              </a:endParaRP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</a:pPr>
              <a:r>
                <a:rPr lang="en-US" altLang="ko-KR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        </a:t>
              </a:r>
              <a:r>
                <a:rPr lang="ko-KR" altLang="en-US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불러올 수 있어야 합니다</a:t>
              </a:r>
              <a:r>
                <a:rPr lang="en-US" altLang="ko-KR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.</a:t>
              </a:r>
              <a:endPara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lang="ko-KR" altLang="en-US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시스템은 예약 데이터를 </a:t>
              </a:r>
              <a:endParaRPr lang="en-US" altLang="ko-KR" sz="1100" b="0" i="0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"/>
                <a:sym typeface="Arial"/>
              </a:endParaRP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</a:pPr>
              <a:r>
                <a:rPr lang="en-US" altLang="ko-KR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       </a:t>
              </a:r>
              <a:r>
                <a:rPr lang="ko-KR" altLang="en-US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실시간으로 확인할 수 있어야 합니다</a:t>
              </a:r>
              <a:r>
                <a:rPr lang="en-US" altLang="ko-KR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.</a:t>
              </a:r>
              <a:endPara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lang="ko-KR" altLang="en-US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시스템은 데이터의 무결성을 보장해야 합니다</a:t>
              </a:r>
              <a:r>
                <a:rPr lang="en-US" altLang="ko-KR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.</a:t>
              </a:r>
              <a:endParaRPr lang="en-US" altLang="ko-KR" sz="1100" b="0" i="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endParaRPr lang="ko-KR" altLang="en-US" sz="1100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"/>
                <a:sym typeface="Arial"/>
              </a:endParaRP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</a:pPr>
              <a:r>
                <a:rPr lang="en-US" altLang="ko-KR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3.</a:t>
              </a:r>
              <a:r>
                <a:rPr lang="ko-KR" altLang="en-US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 구성요소</a:t>
              </a:r>
              <a:endPara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lang="ko-KR" altLang="en-US" sz="1100" b="0" i="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시스템은 </a:t>
              </a:r>
              <a:r>
                <a:rPr lang="ko-KR" altLang="en-US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회의실 예약 기능</a:t>
              </a:r>
              <a:r>
                <a:rPr lang="en-US" altLang="ko-KR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, </a:t>
              </a:r>
              <a:r>
                <a:rPr lang="ko-KR" altLang="en-US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리뷰 기능</a:t>
              </a:r>
              <a:r>
                <a:rPr lang="en-US" altLang="ko-KR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, 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</a:pPr>
              <a:r>
                <a:rPr lang="en-US" altLang="ko-KR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        </a:t>
              </a:r>
              <a:r>
                <a:rPr lang="ko-KR" altLang="en-US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마이 페이지 기능</a:t>
              </a:r>
              <a:r>
                <a:rPr lang="en-US" altLang="ko-KR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,</a:t>
              </a:r>
              <a:r>
                <a:rPr lang="ko-KR" altLang="en-US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 문의사항 기능으로 분류됩니다</a:t>
              </a:r>
              <a:r>
                <a:rPr lang="en-US" altLang="ko-KR" sz="1100" dirty="0">
                  <a:solidFill>
                    <a:schemeClr val="l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Arial"/>
                  <a:sym typeface="Arial"/>
                </a:rPr>
                <a:t>.</a:t>
              </a:r>
              <a:endPara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B7613B-9F9B-8F40-B9F9-6C9363E9BE48}"/>
              </a:ext>
            </a:extLst>
          </p:cNvPr>
          <p:cNvSpPr/>
          <p:nvPr/>
        </p:nvSpPr>
        <p:spPr>
          <a:xfrm>
            <a:off x="7033830" y="4422479"/>
            <a:ext cx="1117802" cy="965196"/>
          </a:xfrm>
          <a:prstGeom prst="rect">
            <a:avLst/>
          </a:prstGeom>
          <a:solidFill>
            <a:srgbClr val="843C0C"/>
          </a:solidFill>
          <a:effectLst/>
          <a:scene3d>
            <a:camera prst="orthographicFront"/>
            <a:lightRig rig="threePt" dir="t"/>
          </a:scene3d>
          <a:sp3d prstMaterial="powder"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View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A53085-3444-F692-C344-E9B8C425E9F3}"/>
              </a:ext>
            </a:extLst>
          </p:cNvPr>
          <p:cNvCxnSpPr>
            <a:cxnSpLocks/>
          </p:cNvCxnSpPr>
          <p:nvPr/>
        </p:nvCxnSpPr>
        <p:spPr>
          <a:xfrm>
            <a:off x="8254440" y="4906464"/>
            <a:ext cx="59692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68D4B75-5298-A842-653C-5944B644E584}"/>
              </a:ext>
            </a:extLst>
          </p:cNvPr>
          <p:cNvCxnSpPr>
            <a:cxnSpLocks/>
          </p:cNvCxnSpPr>
          <p:nvPr/>
        </p:nvCxnSpPr>
        <p:spPr>
          <a:xfrm>
            <a:off x="6096000" y="2837474"/>
            <a:ext cx="8474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0FD8D3-0D5D-A606-6269-9CED598BE070}"/>
              </a:ext>
            </a:extLst>
          </p:cNvPr>
          <p:cNvCxnSpPr>
            <a:cxnSpLocks/>
          </p:cNvCxnSpPr>
          <p:nvPr/>
        </p:nvCxnSpPr>
        <p:spPr>
          <a:xfrm flipH="1">
            <a:off x="6096000" y="4897386"/>
            <a:ext cx="8474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5F4B5E1-A9D7-6C99-69CF-150125FEB46A}"/>
              </a:ext>
            </a:extLst>
          </p:cNvPr>
          <p:cNvCxnSpPr>
            <a:cxnSpLocks/>
          </p:cNvCxnSpPr>
          <p:nvPr/>
        </p:nvCxnSpPr>
        <p:spPr>
          <a:xfrm>
            <a:off x="7592731" y="3429000"/>
            <a:ext cx="0" cy="880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B2A8F72-5C0C-A400-1F68-D683BAAEC37F}"/>
              </a:ext>
            </a:extLst>
          </p:cNvPr>
          <p:cNvCxnSpPr>
            <a:cxnSpLocks/>
          </p:cNvCxnSpPr>
          <p:nvPr/>
        </p:nvCxnSpPr>
        <p:spPr>
          <a:xfrm>
            <a:off x="8390501" y="3128689"/>
            <a:ext cx="921735" cy="1123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슬라이드 번호 개체 틀 62">
            <a:extLst>
              <a:ext uri="{FF2B5EF4-FFF2-40B4-BE49-F238E27FC236}">
                <a16:creationId xmlns:a16="http://schemas.microsoft.com/office/drawing/2014/main" id="{31939001-B324-EFD3-F5B0-A7FBBDFA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84C13-43B9-420E-9376-A2AACB73D22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구조 설계</a:t>
            </a:r>
          </a:p>
        </p:txBody>
      </p:sp>
    </p:spTree>
    <p:extLst>
      <p:ext uri="{BB962C8B-B14F-4D97-AF65-F5344CB8AC3E}">
        <p14:creationId xmlns:p14="http://schemas.microsoft.com/office/powerpoint/2010/main" val="25461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464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</a:t>
            </a:r>
            <a:endParaRPr lang="en-US" altLang="ko-KR" sz="3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0D2425-1487-87BC-2DB9-0473F4804022}"/>
              </a:ext>
            </a:extLst>
          </p:cNvPr>
          <p:cNvSpPr/>
          <p:nvPr/>
        </p:nvSpPr>
        <p:spPr>
          <a:xfrm>
            <a:off x="1954270" y="2022289"/>
            <a:ext cx="2150365" cy="60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메인 실행</a:t>
            </a:r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C27066C1-B462-1878-4673-39477B7CA5EB}"/>
              </a:ext>
            </a:extLst>
          </p:cNvPr>
          <p:cNvSpPr/>
          <p:nvPr/>
        </p:nvSpPr>
        <p:spPr>
          <a:xfrm>
            <a:off x="1556347" y="3015491"/>
            <a:ext cx="2926343" cy="75634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 상태</a:t>
            </a:r>
            <a:r>
              <a:rPr lang="en-US" altLang="ko-KR" sz="1600" dirty="0"/>
              <a:t> </a:t>
            </a:r>
            <a:r>
              <a:rPr lang="ko-KR" altLang="en-US" sz="1600" dirty="0"/>
              <a:t>인가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C3130B7-38D9-76FD-6FE8-566818D2ED83}"/>
              </a:ext>
            </a:extLst>
          </p:cNvPr>
          <p:cNvCxnSpPr>
            <a:cxnSpLocks/>
          </p:cNvCxnSpPr>
          <p:nvPr/>
        </p:nvCxnSpPr>
        <p:spPr>
          <a:xfrm>
            <a:off x="3019515" y="3802772"/>
            <a:ext cx="1" cy="62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1F1AD2-BFE0-F9F5-68FF-F92B213E10E0}"/>
              </a:ext>
            </a:extLst>
          </p:cNvPr>
          <p:cNvSpPr txBox="1"/>
          <p:nvPr/>
        </p:nvSpPr>
        <p:spPr>
          <a:xfrm>
            <a:off x="2473420" y="3869994"/>
            <a:ext cx="55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5447E3-DBC8-0BCD-2DBD-C2BE24DBF4D9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4482690" y="3393662"/>
            <a:ext cx="6277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9AFC6D-A470-7205-2328-3D8F6EDF8A69}"/>
              </a:ext>
            </a:extLst>
          </p:cNvPr>
          <p:cNvSpPr/>
          <p:nvPr/>
        </p:nvSpPr>
        <p:spPr>
          <a:xfrm>
            <a:off x="5110441" y="3063397"/>
            <a:ext cx="1004237" cy="66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DD8E6-28CF-8F9B-348A-9F62B136B24C}"/>
              </a:ext>
            </a:extLst>
          </p:cNvPr>
          <p:cNvSpPr txBox="1"/>
          <p:nvPr/>
        </p:nvSpPr>
        <p:spPr>
          <a:xfrm>
            <a:off x="4482690" y="3095006"/>
            <a:ext cx="5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AADB9C-697B-8D1E-F840-908A28642BB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029453" y="2628645"/>
            <a:ext cx="0" cy="536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87C1C5-98C7-8360-D031-D5108DEEF9E8}"/>
              </a:ext>
            </a:extLst>
          </p:cNvPr>
          <p:cNvCxnSpPr>
            <a:cxnSpLocks/>
            <a:stCxn id="57" idx="2"/>
            <a:endCxn id="2" idx="0"/>
          </p:cNvCxnSpPr>
          <p:nvPr/>
        </p:nvCxnSpPr>
        <p:spPr>
          <a:xfrm flipH="1">
            <a:off x="3029453" y="1469464"/>
            <a:ext cx="211" cy="55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010E6A-6BD2-A516-257B-F2C0E9AD44CC}"/>
              </a:ext>
            </a:extLst>
          </p:cNvPr>
          <p:cNvSpPr/>
          <p:nvPr/>
        </p:nvSpPr>
        <p:spPr>
          <a:xfrm>
            <a:off x="1985332" y="4427322"/>
            <a:ext cx="2053489" cy="66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환영 메시지 출력</a:t>
            </a:r>
            <a:endParaRPr lang="ko-KR" altLang="en-US" sz="1600" dirty="0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3ACD4639-FCEC-5F7C-1D15-E624F33E8BBF}"/>
              </a:ext>
            </a:extLst>
          </p:cNvPr>
          <p:cNvSpPr/>
          <p:nvPr/>
        </p:nvSpPr>
        <p:spPr>
          <a:xfrm>
            <a:off x="316326" y="5844194"/>
            <a:ext cx="544280" cy="53904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CB3CD545-CA81-EB6B-9E30-9D0920199E35}"/>
              </a:ext>
            </a:extLst>
          </p:cNvPr>
          <p:cNvSpPr/>
          <p:nvPr/>
        </p:nvSpPr>
        <p:spPr>
          <a:xfrm>
            <a:off x="1527186" y="5850773"/>
            <a:ext cx="544281" cy="5390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15633BC-256E-3D86-471F-D59E40E038CF}"/>
              </a:ext>
            </a:extLst>
          </p:cNvPr>
          <p:cNvSpPr/>
          <p:nvPr/>
        </p:nvSpPr>
        <p:spPr>
          <a:xfrm>
            <a:off x="2732799" y="5844194"/>
            <a:ext cx="544280" cy="5390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77049369-9EDB-5A84-E02C-077FB33528AF}"/>
              </a:ext>
            </a:extLst>
          </p:cNvPr>
          <p:cNvSpPr/>
          <p:nvPr/>
        </p:nvSpPr>
        <p:spPr>
          <a:xfrm>
            <a:off x="3938410" y="5844194"/>
            <a:ext cx="544280" cy="5390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497839F-BA3A-00A4-8A1A-B97BA09FCE93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rot="5400000">
            <a:off x="1422101" y="4254218"/>
            <a:ext cx="756342" cy="24236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6EC9415-38B8-B8C8-414C-D665F5386D3F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 rot="5400000">
            <a:off x="2024242" y="4862937"/>
            <a:ext cx="762921" cy="12127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B42893C-FA5B-2906-F234-44EEE46447E4}"/>
              </a:ext>
            </a:extLst>
          </p:cNvPr>
          <p:cNvCxnSpPr>
            <a:stCxn id="24" idx="2"/>
            <a:endCxn id="27" idx="0"/>
          </p:cNvCxnSpPr>
          <p:nvPr/>
        </p:nvCxnSpPr>
        <p:spPr>
          <a:xfrm rot="5400000">
            <a:off x="2630337" y="5462454"/>
            <a:ext cx="756342" cy="71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68E6226-10CE-35D3-438F-C10DDA4D89C9}"/>
              </a:ext>
            </a:extLst>
          </p:cNvPr>
          <p:cNvCxnSpPr>
            <a:stCxn id="24" idx="2"/>
            <a:endCxn id="29" idx="0"/>
          </p:cNvCxnSpPr>
          <p:nvPr/>
        </p:nvCxnSpPr>
        <p:spPr>
          <a:xfrm rot="16200000" flipH="1">
            <a:off x="3233142" y="4866786"/>
            <a:ext cx="756342" cy="1198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69210DDC-52CF-2458-7343-1168046D3979}"/>
              </a:ext>
            </a:extLst>
          </p:cNvPr>
          <p:cNvSpPr/>
          <p:nvPr/>
        </p:nvSpPr>
        <p:spPr>
          <a:xfrm>
            <a:off x="5362416" y="5844190"/>
            <a:ext cx="544280" cy="5390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2B33BFF-8BEB-6E96-829E-1B11CC0D5DBB}"/>
              </a:ext>
            </a:extLst>
          </p:cNvPr>
          <p:cNvCxnSpPr>
            <a:cxnSpLocks/>
            <a:stCxn id="24" idx="2"/>
            <a:endCxn id="42" idx="0"/>
          </p:cNvCxnSpPr>
          <p:nvPr/>
        </p:nvCxnSpPr>
        <p:spPr>
          <a:xfrm rot="16200000" flipH="1">
            <a:off x="3945147" y="4154781"/>
            <a:ext cx="756338" cy="26224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7A90B66-E6B5-F373-DB71-849CB5D6E33A}"/>
              </a:ext>
            </a:extLst>
          </p:cNvPr>
          <p:cNvSpPr/>
          <p:nvPr/>
        </p:nvSpPr>
        <p:spPr>
          <a:xfrm>
            <a:off x="2371480" y="1054991"/>
            <a:ext cx="1316368" cy="4144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시작</a:t>
            </a:r>
            <a:endParaRPr lang="ko-KR" altLang="en-US" dirty="0"/>
          </a:p>
        </p:txBody>
      </p:sp>
      <p:pic>
        <p:nvPicPr>
          <p:cNvPr id="2066" name="그림 2065">
            <a:extLst>
              <a:ext uri="{FF2B5EF4-FFF2-40B4-BE49-F238E27FC236}">
                <a16:creationId xmlns:a16="http://schemas.microsoft.com/office/drawing/2014/main" id="{F792617F-5118-2471-637A-A29AB0A6B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08" y="1475493"/>
            <a:ext cx="5938077" cy="348248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93607-595A-37A9-2C7A-396AB04B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C5018-E1B5-444D-A54F-4CD4B3C42D3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</a:t>
            </a:r>
          </a:p>
        </p:txBody>
      </p:sp>
    </p:spTree>
    <p:extLst>
      <p:ext uri="{BB962C8B-B14F-4D97-AF65-F5344CB8AC3E}">
        <p14:creationId xmlns:p14="http://schemas.microsoft.com/office/powerpoint/2010/main" val="38020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5389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회사소개</a:t>
            </a:r>
            <a:endParaRPr lang="en-US" altLang="ko-KR" sz="3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77049369-9EDB-5A84-E02C-077FB33528AF}"/>
              </a:ext>
            </a:extLst>
          </p:cNvPr>
          <p:cNvSpPr/>
          <p:nvPr/>
        </p:nvSpPr>
        <p:spPr>
          <a:xfrm>
            <a:off x="5607836" y="2025852"/>
            <a:ext cx="544280" cy="5390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5876EE6-8C5A-41EE-2433-9E7BB444E1CB}"/>
              </a:ext>
            </a:extLst>
          </p:cNvPr>
          <p:cNvCxnSpPr>
            <a:cxnSpLocks/>
            <a:stCxn id="29" idx="4"/>
            <a:endCxn id="22" idx="0"/>
          </p:cNvCxnSpPr>
          <p:nvPr/>
        </p:nvCxnSpPr>
        <p:spPr>
          <a:xfrm rot="5400000">
            <a:off x="3101705" y="1325257"/>
            <a:ext cx="1538624" cy="40179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1A3DDF7-049F-1ADF-8824-9E355CC0D710}"/>
              </a:ext>
            </a:extLst>
          </p:cNvPr>
          <p:cNvCxnSpPr>
            <a:cxnSpLocks/>
            <a:stCxn id="29" idx="4"/>
            <a:endCxn id="21" idx="0"/>
          </p:cNvCxnSpPr>
          <p:nvPr/>
        </p:nvCxnSpPr>
        <p:spPr>
          <a:xfrm rot="5400000">
            <a:off x="4484123" y="2707675"/>
            <a:ext cx="1538624" cy="12530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8E435BC-5B3B-4881-CF62-C395ADB515E4}"/>
              </a:ext>
            </a:extLst>
          </p:cNvPr>
          <p:cNvCxnSpPr>
            <a:cxnSpLocks/>
            <a:stCxn id="29" idx="4"/>
            <a:endCxn id="19" idx="0"/>
          </p:cNvCxnSpPr>
          <p:nvPr/>
        </p:nvCxnSpPr>
        <p:spPr>
          <a:xfrm rot="16200000" flipH="1">
            <a:off x="5904277" y="2540603"/>
            <a:ext cx="1557900" cy="16065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FB2A2E3-8F43-BFCE-07FF-9A332339F235}"/>
              </a:ext>
            </a:extLst>
          </p:cNvPr>
          <p:cNvCxnSpPr>
            <a:cxnSpLocks/>
            <a:stCxn id="29" idx="4"/>
            <a:endCxn id="20" idx="0"/>
          </p:cNvCxnSpPr>
          <p:nvPr/>
        </p:nvCxnSpPr>
        <p:spPr>
          <a:xfrm rot="16200000" flipH="1">
            <a:off x="7248958" y="1195921"/>
            <a:ext cx="1538624" cy="42765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EEC195-A6E9-2D11-1BD3-92D36FE43203}"/>
              </a:ext>
            </a:extLst>
          </p:cNvPr>
          <p:cNvSpPr/>
          <p:nvPr/>
        </p:nvSpPr>
        <p:spPr>
          <a:xfrm>
            <a:off x="6499516" y="4122804"/>
            <a:ext cx="1973924" cy="66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회사 목표 및 방침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16E3AA-6179-6E9C-3FC9-C2308BE8C7D5}"/>
              </a:ext>
            </a:extLst>
          </p:cNvPr>
          <p:cNvSpPr/>
          <p:nvPr/>
        </p:nvSpPr>
        <p:spPr>
          <a:xfrm>
            <a:off x="9264352" y="4103528"/>
            <a:ext cx="1784425" cy="66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오시는 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023EA4-F51F-ECB5-3E10-531FE297A524}"/>
              </a:ext>
            </a:extLst>
          </p:cNvPr>
          <p:cNvSpPr/>
          <p:nvPr/>
        </p:nvSpPr>
        <p:spPr>
          <a:xfrm>
            <a:off x="3734680" y="4103528"/>
            <a:ext cx="1784425" cy="66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회사 연혁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E9B54E-F508-ED54-FF7F-592239F615EF}"/>
              </a:ext>
            </a:extLst>
          </p:cNvPr>
          <p:cNvSpPr/>
          <p:nvPr/>
        </p:nvSpPr>
        <p:spPr>
          <a:xfrm>
            <a:off x="969844" y="4103528"/>
            <a:ext cx="1784425" cy="66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회사소개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A830CC-184F-6FC7-B542-49454F04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D8AC06-3E79-4BC0-BE86-1C652C448309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</a:t>
            </a:r>
          </a:p>
        </p:txBody>
      </p:sp>
    </p:spTree>
    <p:extLst>
      <p:ext uri="{BB962C8B-B14F-4D97-AF65-F5344CB8AC3E}">
        <p14:creationId xmlns:p14="http://schemas.microsoft.com/office/powerpoint/2010/main" val="202199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5868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 페이지</a:t>
            </a:r>
            <a:endParaRPr lang="en-US" altLang="ko-KR" sz="3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3ACD4639-FCEC-5F7C-1D15-E624F33E8BBF}"/>
              </a:ext>
            </a:extLst>
          </p:cNvPr>
          <p:cNvSpPr/>
          <p:nvPr/>
        </p:nvSpPr>
        <p:spPr>
          <a:xfrm>
            <a:off x="5407436" y="839886"/>
            <a:ext cx="472540" cy="4288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44B2F2F1-6685-E676-E63D-637B611C2538}"/>
              </a:ext>
            </a:extLst>
          </p:cNvPr>
          <p:cNvSpPr/>
          <p:nvPr/>
        </p:nvSpPr>
        <p:spPr>
          <a:xfrm>
            <a:off x="4871984" y="1698308"/>
            <a:ext cx="1536089" cy="5390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로그인</a:t>
            </a:r>
            <a:r>
              <a:rPr lang="en-US" altLang="ko-KR" sz="1100" dirty="0"/>
              <a:t> </a:t>
            </a:r>
            <a:r>
              <a:rPr lang="ko-KR" altLang="en-US" sz="1100" dirty="0"/>
              <a:t>상태인가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2717F7-EE11-1EDB-F513-F7FC472D061B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6408073" y="1955360"/>
            <a:ext cx="467209" cy="12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F9F254-28F0-3BE5-D4BC-8E4676FCD60B}"/>
              </a:ext>
            </a:extLst>
          </p:cNvPr>
          <p:cNvSpPr/>
          <p:nvPr/>
        </p:nvSpPr>
        <p:spPr>
          <a:xfrm>
            <a:off x="6875282" y="1739317"/>
            <a:ext cx="976280" cy="43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DC8C4F-91CC-E832-841C-9DCDCB402744}"/>
              </a:ext>
            </a:extLst>
          </p:cNvPr>
          <p:cNvCxnSpPr>
            <a:cxnSpLocks/>
            <a:stCxn id="25" idx="4"/>
            <a:endCxn id="15" idx="0"/>
          </p:cNvCxnSpPr>
          <p:nvPr/>
        </p:nvCxnSpPr>
        <p:spPr>
          <a:xfrm flipH="1">
            <a:off x="5640029" y="1268760"/>
            <a:ext cx="3677" cy="429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C00B71-FACA-FB40-ECE0-0ED57EC9005F}"/>
              </a:ext>
            </a:extLst>
          </p:cNvPr>
          <p:cNvSpPr txBox="1"/>
          <p:nvPr/>
        </p:nvSpPr>
        <p:spPr>
          <a:xfrm>
            <a:off x="5123683" y="2218432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D43F79-E76B-0514-18E7-E40379AFE281}"/>
              </a:ext>
            </a:extLst>
          </p:cNvPr>
          <p:cNvSpPr txBox="1"/>
          <p:nvPr/>
        </p:nvSpPr>
        <p:spPr>
          <a:xfrm>
            <a:off x="6408073" y="1676528"/>
            <a:ext cx="599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003F7A-62CF-8EFF-22B1-7A14E861173E}"/>
              </a:ext>
            </a:extLst>
          </p:cNvPr>
          <p:cNvSpPr/>
          <p:nvPr/>
        </p:nvSpPr>
        <p:spPr>
          <a:xfrm>
            <a:off x="5135975" y="2633714"/>
            <a:ext cx="1008112" cy="516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회의실 선택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88ABEE6-931A-941F-D83B-580B1B709E96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5640029" y="2237358"/>
            <a:ext cx="2" cy="396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D37B544-3EF1-1884-AF67-EA9AB6CDA0C0}"/>
              </a:ext>
            </a:extLst>
          </p:cNvPr>
          <p:cNvCxnSpPr>
            <a:cxnSpLocks/>
            <a:stCxn id="23" idx="2"/>
            <a:endCxn id="39" idx="0"/>
          </p:cNvCxnSpPr>
          <p:nvPr/>
        </p:nvCxnSpPr>
        <p:spPr>
          <a:xfrm>
            <a:off x="5640031" y="3150543"/>
            <a:ext cx="0" cy="36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34E83F4-E4CD-B673-F8DB-5C975C662D5E}"/>
              </a:ext>
            </a:extLst>
          </p:cNvPr>
          <p:cNvSpPr/>
          <p:nvPr/>
        </p:nvSpPr>
        <p:spPr>
          <a:xfrm>
            <a:off x="5135975" y="3517892"/>
            <a:ext cx="1008112" cy="516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시간 선택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0A9A0B9-82AE-636C-3080-8048C3D36205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>
          <a:xfrm>
            <a:off x="5640031" y="4034721"/>
            <a:ext cx="0" cy="333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F0D784C-EC96-1E95-03E9-7EFD619E75D4}"/>
              </a:ext>
            </a:extLst>
          </p:cNvPr>
          <p:cNvSpPr/>
          <p:nvPr/>
        </p:nvSpPr>
        <p:spPr>
          <a:xfrm>
            <a:off x="5135975" y="4368015"/>
            <a:ext cx="1008112" cy="516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68DCA0-238A-2530-20A8-EEC4495981F1}"/>
              </a:ext>
            </a:extLst>
          </p:cNvPr>
          <p:cNvSpPr/>
          <p:nvPr/>
        </p:nvSpPr>
        <p:spPr>
          <a:xfrm>
            <a:off x="5123682" y="5251354"/>
            <a:ext cx="1020403" cy="512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예약 완료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391945B-9243-DBEB-7196-ED9E26417BB5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5633884" y="4884844"/>
            <a:ext cx="6147" cy="36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C8448C3-B951-EBAF-13AE-D25D6137DB37}"/>
              </a:ext>
            </a:extLst>
          </p:cNvPr>
          <p:cNvCxnSpPr>
            <a:cxnSpLocks/>
            <a:stCxn id="47" idx="2"/>
            <a:endCxn id="60" idx="0"/>
          </p:cNvCxnSpPr>
          <p:nvPr/>
        </p:nvCxnSpPr>
        <p:spPr>
          <a:xfrm>
            <a:off x="5633884" y="5764112"/>
            <a:ext cx="6146" cy="396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924F63C-9380-F439-137F-7F9EE023DA22}"/>
              </a:ext>
            </a:extLst>
          </p:cNvPr>
          <p:cNvSpPr/>
          <p:nvPr/>
        </p:nvSpPr>
        <p:spPr>
          <a:xfrm>
            <a:off x="5135974" y="6160468"/>
            <a:ext cx="1008111" cy="512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메인</a:t>
            </a:r>
          </a:p>
        </p:txBody>
      </p:sp>
      <p:sp>
        <p:nvSpPr>
          <p:cNvPr id="64" name="슬라이드 번호 개체 틀 63">
            <a:extLst>
              <a:ext uri="{FF2B5EF4-FFF2-40B4-BE49-F238E27FC236}">
                <a16:creationId xmlns:a16="http://schemas.microsoft.com/office/drawing/2014/main" id="{9A9C5CC9-D34D-DDC4-FD08-E0D02FA9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3273B9-7B1D-467E-87E0-22FFF8F09E1C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</a:t>
            </a:r>
          </a:p>
        </p:txBody>
      </p:sp>
    </p:spTree>
    <p:extLst>
      <p:ext uri="{BB962C8B-B14F-4D97-AF65-F5344CB8AC3E}">
        <p14:creationId xmlns:p14="http://schemas.microsoft.com/office/powerpoint/2010/main" val="3086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5868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페이지</a:t>
            </a:r>
            <a:endParaRPr lang="en-US" altLang="ko-KR" sz="3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86A843F-2BAF-C791-1C80-6823EBCFEFDE}"/>
              </a:ext>
            </a:extLst>
          </p:cNvPr>
          <p:cNvSpPr/>
          <p:nvPr/>
        </p:nvSpPr>
        <p:spPr>
          <a:xfrm>
            <a:off x="557514" y="1351324"/>
            <a:ext cx="544280" cy="5390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E7BECB-CB7F-6EC3-64CD-E17CB6A1412D}"/>
              </a:ext>
            </a:extLst>
          </p:cNvPr>
          <p:cNvSpPr/>
          <p:nvPr/>
        </p:nvSpPr>
        <p:spPr>
          <a:xfrm>
            <a:off x="1481508" y="3729455"/>
            <a:ext cx="1225057" cy="4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리뷰 페이지</a:t>
            </a:r>
            <a:endParaRPr lang="en-US" altLang="ko-KR" sz="1100" dirty="0"/>
          </a:p>
          <a:p>
            <a:pPr algn="ctr"/>
            <a:r>
              <a:rPr lang="ko-KR" altLang="en-US" sz="1100" dirty="0"/>
              <a:t>출력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550E3C-B2B1-D3C7-A944-45D86C2C6843}"/>
              </a:ext>
            </a:extLst>
          </p:cNvPr>
          <p:cNvSpPr/>
          <p:nvPr/>
        </p:nvSpPr>
        <p:spPr>
          <a:xfrm>
            <a:off x="3041330" y="4694545"/>
            <a:ext cx="1190263" cy="42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글쓰기</a:t>
            </a:r>
          </a:p>
        </p:txBody>
      </p: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30791B61-89F9-215E-CFE6-FD86AF152CAB}"/>
              </a:ext>
            </a:extLst>
          </p:cNvPr>
          <p:cNvSpPr/>
          <p:nvPr/>
        </p:nvSpPr>
        <p:spPr>
          <a:xfrm>
            <a:off x="7756885" y="3022786"/>
            <a:ext cx="1512165" cy="5390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작성자 </a:t>
            </a:r>
            <a:endParaRPr lang="en-US" altLang="ko-KR" sz="1100" dirty="0"/>
          </a:p>
          <a:p>
            <a:pPr algn="ctr"/>
            <a:r>
              <a:rPr lang="ko-KR" altLang="en-US" sz="1100" dirty="0"/>
              <a:t>본인인가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E934F65-CCF7-86E3-FCA3-ED208A117BB4}"/>
              </a:ext>
            </a:extLst>
          </p:cNvPr>
          <p:cNvSpPr/>
          <p:nvPr/>
        </p:nvSpPr>
        <p:spPr>
          <a:xfrm>
            <a:off x="4888589" y="4435209"/>
            <a:ext cx="864096" cy="42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목록으로 돌아가기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DEE7774-8356-DF3C-AACE-417DFB62565D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5400000" flipH="1" flipV="1">
            <a:off x="2440138" y="1911712"/>
            <a:ext cx="1471643" cy="21638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50922E-5C4C-EDA8-FD38-B01A249E4497}"/>
              </a:ext>
            </a:extLst>
          </p:cNvPr>
          <p:cNvSpPr/>
          <p:nvPr/>
        </p:nvSpPr>
        <p:spPr>
          <a:xfrm>
            <a:off x="3825834" y="1831774"/>
            <a:ext cx="864096" cy="42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</a:t>
            </a:r>
            <a:endParaRPr lang="en-US" altLang="ko-KR" sz="1200" dirty="0"/>
          </a:p>
          <a:p>
            <a:pPr algn="ctr"/>
            <a:r>
              <a:rPr lang="ko-KR" altLang="en-US" sz="1200" dirty="0"/>
              <a:t>상세보기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B3D7497-672D-F4AA-2AAF-5FE86764970A}"/>
              </a:ext>
            </a:extLst>
          </p:cNvPr>
          <p:cNvCxnSpPr>
            <a:cxnSpLocks/>
            <a:stCxn id="80" idx="2"/>
            <a:endCxn id="38" idx="0"/>
          </p:cNvCxnSpPr>
          <p:nvPr/>
        </p:nvCxnSpPr>
        <p:spPr>
          <a:xfrm>
            <a:off x="8512967" y="2314318"/>
            <a:ext cx="1" cy="708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D211AD5-AB81-E380-FA77-0DD8D52639D3}"/>
              </a:ext>
            </a:extLst>
          </p:cNvPr>
          <p:cNvSpPr txBox="1"/>
          <p:nvPr/>
        </p:nvSpPr>
        <p:spPr>
          <a:xfrm>
            <a:off x="8152246" y="2537330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9C3C8D2-7758-AF45-7B70-7EB56824C3FB}"/>
              </a:ext>
            </a:extLst>
          </p:cNvPr>
          <p:cNvCxnSpPr>
            <a:cxnSpLocks/>
            <a:stCxn id="38" idx="3"/>
            <a:endCxn id="51" idx="1"/>
          </p:cNvCxnSpPr>
          <p:nvPr/>
        </p:nvCxnSpPr>
        <p:spPr>
          <a:xfrm flipV="1">
            <a:off x="9269050" y="3288884"/>
            <a:ext cx="774609" cy="3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17B87CD-CE86-7812-612F-215AEA85616D}"/>
              </a:ext>
            </a:extLst>
          </p:cNvPr>
          <p:cNvSpPr/>
          <p:nvPr/>
        </p:nvSpPr>
        <p:spPr>
          <a:xfrm>
            <a:off x="10043659" y="3047215"/>
            <a:ext cx="1075356" cy="483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삭제 및 수정버튼 </a:t>
            </a:r>
            <a:r>
              <a:rPr lang="ko-KR" altLang="en-US" sz="1200" dirty="0"/>
              <a:t>제거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8DE613-5C25-E8BA-A6D7-E3822E429283}"/>
              </a:ext>
            </a:extLst>
          </p:cNvPr>
          <p:cNvSpPr txBox="1"/>
          <p:nvPr/>
        </p:nvSpPr>
        <p:spPr>
          <a:xfrm>
            <a:off x="9412271" y="3060609"/>
            <a:ext cx="549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4F406A-6895-C315-D2BA-B9A5218A9907}"/>
              </a:ext>
            </a:extLst>
          </p:cNvPr>
          <p:cNvSpPr/>
          <p:nvPr/>
        </p:nvSpPr>
        <p:spPr>
          <a:xfrm>
            <a:off x="8008910" y="4054373"/>
            <a:ext cx="1008115" cy="42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수정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5C3E431-5BC0-0F14-A93E-896E3FCAF384}"/>
              </a:ext>
            </a:extLst>
          </p:cNvPr>
          <p:cNvCxnSpPr>
            <a:cxnSpLocks/>
            <a:stCxn id="38" idx="2"/>
            <a:endCxn id="55" idx="0"/>
          </p:cNvCxnSpPr>
          <p:nvPr/>
        </p:nvCxnSpPr>
        <p:spPr>
          <a:xfrm>
            <a:off x="8512968" y="3561836"/>
            <a:ext cx="0" cy="492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1AD1F77-BAF3-0E7A-5CC5-16954F13399F}"/>
              </a:ext>
            </a:extLst>
          </p:cNvPr>
          <p:cNvSpPr txBox="1"/>
          <p:nvPr/>
        </p:nvSpPr>
        <p:spPr>
          <a:xfrm>
            <a:off x="8152246" y="3628335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D2F2A6E-014E-3F83-DCB1-4B0CBFEA30C9}"/>
              </a:ext>
            </a:extLst>
          </p:cNvPr>
          <p:cNvCxnSpPr>
            <a:cxnSpLocks/>
            <a:stCxn id="38" idx="1"/>
            <a:endCxn id="60" idx="3"/>
          </p:cNvCxnSpPr>
          <p:nvPr/>
        </p:nvCxnSpPr>
        <p:spPr>
          <a:xfrm flipH="1" flipV="1">
            <a:off x="7363792" y="3283003"/>
            <a:ext cx="393093" cy="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판단 59">
            <a:extLst>
              <a:ext uri="{FF2B5EF4-FFF2-40B4-BE49-F238E27FC236}">
                <a16:creationId xmlns:a16="http://schemas.microsoft.com/office/drawing/2014/main" id="{A39705BA-C660-3698-D0AF-706503E90DC8}"/>
              </a:ext>
            </a:extLst>
          </p:cNvPr>
          <p:cNvSpPr/>
          <p:nvPr/>
        </p:nvSpPr>
        <p:spPr>
          <a:xfrm>
            <a:off x="5519295" y="3013478"/>
            <a:ext cx="1844497" cy="5390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게시글을 삭제하는가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0B1187-9A6A-6F29-D802-6AB250333E56}"/>
              </a:ext>
            </a:extLst>
          </p:cNvPr>
          <p:cNvSpPr txBox="1"/>
          <p:nvPr/>
        </p:nvSpPr>
        <p:spPr>
          <a:xfrm>
            <a:off x="4330966" y="3669604"/>
            <a:ext cx="549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2C360D7-A94D-F040-D0A3-07690E30C45C}"/>
              </a:ext>
            </a:extLst>
          </p:cNvPr>
          <p:cNvCxnSpPr>
            <a:cxnSpLocks/>
            <a:stCxn id="60" idx="1"/>
            <a:endCxn id="44" idx="2"/>
          </p:cNvCxnSpPr>
          <p:nvPr/>
        </p:nvCxnSpPr>
        <p:spPr>
          <a:xfrm rot="10800000">
            <a:off x="4257883" y="2257813"/>
            <a:ext cx="1261413" cy="10251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3A44D471-173C-7F37-3C26-8690BEF49672}"/>
              </a:ext>
            </a:extLst>
          </p:cNvPr>
          <p:cNvCxnSpPr>
            <a:cxnSpLocks/>
            <a:stCxn id="60" idx="2"/>
            <a:endCxn id="19" idx="2"/>
          </p:cNvCxnSpPr>
          <p:nvPr/>
        </p:nvCxnSpPr>
        <p:spPr>
          <a:xfrm rot="5400000">
            <a:off x="3966308" y="1680258"/>
            <a:ext cx="602966" cy="4347507"/>
          </a:xfrm>
          <a:prstGeom prst="bentConnector3">
            <a:avLst>
              <a:gd name="adj1" fmla="val 356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69A4BD3-23FA-F913-01A1-5A6F7854B760}"/>
              </a:ext>
            </a:extLst>
          </p:cNvPr>
          <p:cNvSpPr txBox="1"/>
          <p:nvPr/>
        </p:nvSpPr>
        <p:spPr>
          <a:xfrm>
            <a:off x="5987580" y="3640991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A864AD-0706-B342-3984-F586AF382A78}"/>
              </a:ext>
            </a:extLst>
          </p:cNvPr>
          <p:cNvCxnSpPr>
            <a:cxnSpLocks/>
            <a:stCxn id="55" idx="3"/>
            <a:endCxn id="44" idx="0"/>
          </p:cNvCxnSpPr>
          <p:nvPr/>
        </p:nvCxnSpPr>
        <p:spPr>
          <a:xfrm flipH="1" flipV="1">
            <a:off x="4257882" y="1831774"/>
            <a:ext cx="4759143" cy="2435618"/>
          </a:xfrm>
          <a:prstGeom prst="bentConnector4">
            <a:avLst>
              <a:gd name="adj1" fmla="val -49746"/>
              <a:gd name="adj2" fmla="val 117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1D2CFFDA-5E96-8C62-2308-A5C28160FEE3}"/>
              </a:ext>
            </a:extLst>
          </p:cNvPr>
          <p:cNvCxnSpPr>
            <a:cxnSpLocks/>
            <a:stCxn id="15" idx="4"/>
            <a:endCxn id="19" idx="1"/>
          </p:cNvCxnSpPr>
          <p:nvPr/>
        </p:nvCxnSpPr>
        <p:spPr>
          <a:xfrm rot="16200000" flipH="1">
            <a:off x="129532" y="2590498"/>
            <a:ext cx="2052099" cy="651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판단 79">
            <a:extLst>
              <a:ext uri="{FF2B5EF4-FFF2-40B4-BE49-F238E27FC236}">
                <a16:creationId xmlns:a16="http://schemas.microsoft.com/office/drawing/2014/main" id="{2A512CBD-7040-314C-D7AC-CBF1B91CCB50}"/>
              </a:ext>
            </a:extLst>
          </p:cNvPr>
          <p:cNvSpPr/>
          <p:nvPr/>
        </p:nvSpPr>
        <p:spPr>
          <a:xfrm>
            <a:off x="7756884" y="1775268"/>
            <a:ext cx="1512165" cy="5390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상태인가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11D78DB-4A99-4875-E2DA-D2E691B8C122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9269049" y="2044793"/>
            <a:ext cx="576311" cy="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C3112BF-D480-4570-4662-89E0E1584C9C}"/>
              </a:ext>
            </a:extLst>
          </p:cNvPr>
          <p:cNvSpPr/>
          <p:nvPr/>
        </p:nvSpPr>
        <p:spPr>
          <a:xfrm>
            <a:off x="9845360" y="1831774"/>
            <a:ext cx="976280" cy="43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  <p:sp>
        <p:nvSpPr>
          <p:cNvPr id="111" name="순서도: 판단 110">
            <a:extLst>
              <a:ext uri="{FF2B5EF4-FFF2-40B4-BE49-F238E27FC236}">
                <a16:creationId xmlns:a16="http://schemas.microsoft.com/office/drawing/2014/main" id="{83E9A8DE-87E1-F784-6070-2D96A7717914}"/>
              </a:ext>
            </a:extLst>
          </p:cNvPr>
          <p:cNvSpPr/>
          <p:nvPr/>
        </p:nvSpPr>
        <p:spPr>
          <a:xfrm>
            <a:off x="2863540" y="3693495"/>
            <a:ext cx="1534176" cy="5390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로그인</a:t>
            </a:r>
            <a:r>
              <a:rPr lang="en-US" altLang="ko-KR" sz="1100" dirty="0"/>
              <a:t> </a:t>
            </a:r>
            <a:r>
              <a:rPr lang="ko-KR" altLang="en-US" sz="1100" dirty="0"/>
              <a:t>상태인가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63940D7-0EC0-56BC-D657-E2665D42D9E3}"/>
              </a:ext>
            </a:extLst>
          </p:cNvPr>
          <p:cNvCxnSpPr>
            <a:cxnSpLocks/>
            <a:stCxn id="111" idx="3"/>
            <a:endCxn id="113" idx="1"/>
          </p:cNvCxnSpPr>
          <p:nvPr/>
        </p:nvCxnSpPr>
        <p:spPr>
          <a:xfrm>
            <a:off x="4397716" y="3963020"/>
            <a:ext cx="4732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8B885F4-EDB5-19C2-B805-DC7C64BEE6A8}"/>
              </a:ext>
            </a:extLst>
          </p:cNvPr>
          <p:cNvSpPr/>
          <p:nvPr/>
        </p:nvSpPr>
        <p:spPr>
          <a:xfrm>
            <a:off x="4870997" y="3746978"/>
            <a:ext cx="976280" cy="43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C9BB6CB-ECFD-BF24-EA35-30CEA00890B6}"/>
              </a:ext>
            </a:extLst>
          </p:cNvPr>
          <p:cNvCxnSpPr>
            <a:cxnSpLocks/>
            <a:stCxn id="19" idx="3"/>
            <a:endCxn id="111" idx="1"/>
          </p:cNvCxnSpPr>
          <p:nvPr/>
        </p:nvCxnSpPr>
        <p:spPr>
          <a:xfrm>
            <a:off x="2706565" y="3942475"/>
            <a:ext cx="156975" cy="2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A5BCAD13-1863-F193-0101-1CB668CFFE20}"/>
              </a:ext>
            </a:extLst>
          </p:cNvPr>
          <p:cNvCxnSpPr>
            <a:cxnSpLocks/>
            <a:stCxn id="111" idx="2"/>
            <a:endCxn id="34" idx="0"/>
          </p:cNvCxnSpPr>
          <p:nvPr/>
        </p:nvCxnSpPr>
        <p:spPr>
          <a:xfrm>
            <a:off x="3630628" y="4232545"/>
            <a:ext cx="5834" cy="4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379380B-6200-9CD2-68BE-98708350C08A}"/>
              </a:ext>
            </a:extLst>
          </p:cNvPr>
          <p:cNvSpPr/>
          <p:nvPr/>
        </p:nvSpPr>
        <p:spPr>
          <a:xfrm>
            <a:off x="4888589" y="4935322"/>
            <a:ext cx="864096" cy="42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</a:t>
            </a:r>
            <a:endParaRPr lang="en-US" altLang="ko-KR" sz="1200" dirty="0"/>
          </a:p>
          <a:p>
            <a:pPr algn="ctr"/>
            <a:r>
              <a:rPr lang="ko-KR" altLang="en-US" sz="1200" dirty="0"/>
              <a:t>상세보기</a:t>
            </a: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A4ABBA0-6AA3-96D3-08C5-047C65BE6D89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231593" y="4648228"/>
            <a:ext cx="656996" cy="2593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F1493B5B-83F8-AF3B-5866-FC126F52D121}"/>
              </a:ext>
            </a:extLst>
          </p:cNvPr>
          <p:cNvCxnSpPr>
            <a:stCxn id="34" idx="3"/>
            <a:endCxn id="123" idx="1"/>
          </p:cNvCxnSpPr>
          <p:nvPr/>
        </p:nvCxnSpPr>
        <p:spPr>
          <a:xfrm>
            <a:off x="4231593" y="4907564"/>
            <a:ext cx="656996" cy="2407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4B52B3D-9E8E-9C4E-9160-3F557E3C496F}"/>
              </a:ext>
            </a:extLst>
          </p:cNvPr>
          <p:cNvSpPr txBox="1"/>
          <p:nvPr/>
        </p:nvSpPr>
        <p:spPr>
          <a:xfrm>
            <a:off x="5096279" y="3027830"/>
            <a:ext cx="549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5DAAAD2-126C-0DAF-0907-869A958EC7BF}"/>
              </a:ext>
            </a:extLst>
          </p:cNvPr>
          <p:cNvSpPr txBox="1"/>
          <p:nvPr/>
        </p:nvSpPr>
        <p:spPr>
          <a:xfrm>
            <a:off x="3244129" y="4256746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1E06AC8-C4A7-8604-54A0-228BAE44BDF0}"/>
              </a:ext>
            </a:extLst>
          </p:cNvPr>
          <p:cNvSpPr txBox="1"/>
          <p:nvPr/>
        </p:nvSpPr>
        <p:spPr>
          <a:xfrm>
            <a:off x="9212692" y="1780028"/>
            <a:ext cx="549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5308635D-88A4-BCCE-3A4D-8F1BA48FC895}"/>
              </a:ext>
            </a:extLst>
          </p:cNvPr>
          <p:cNvCxnSpPr>
            <a:cxnSpLocks/>
            <a:stCxn id="44" idx="3"/>
            <a:endCxn id="80" idx="1"/>
          </p:cNvCxnSpPr>
          <p:nvPr/>
        </p:nvCxnSpPr>
        <p:spPr>
          <a:xfrm>
            <a:off x="4689930" y="2044793"/>
            <a:ext cx="3066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9D0D82B3-A53C-A961-CA4C-70DF036A2520}"/>
              </a:ext>
            </a:extLst>
          </p:cNvPr>
          <p:cNvSpPr txBox="1"/>
          <p:nvPr/>
        </p:nvSpPr>
        <p:spPr>
          <a:xfrm>
            <a:off x="7383758" y="3020056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62DCFD-4271-5333-51D3-9CBE3E51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1569B5-1788-4DCB-AF9F-A42A05A2691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</a:t>
            </a:r>
          </a:p>
        </p:txBody>
      </p:sp>
    </p:spTree>
    <p:extLst>
      <p:ext uri="{BB962C8B-B14F-4D97-AF65-F5344CB8AC3E}">
        <p14:creationId xmlns:p14="http://schemas.microsoft.com/office/powerpoint/2010/main" val="46964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5763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</a:t>
            </a:r>
            <a:endParaRPr lang="en-US" altLang="ko-KR" sz="3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87C1C5-98C7-8360-D031-D5108DEEF9E8}"/>
              </a:ext>
            </a:extLst>
          </p:cNvPr>
          <p:cNvCxnSpPr>
            <a:cxnSpLocks/>
            <a:stCxn id="23" idx="4"/>
          </p:cNvCxnSpPr>
          <p:nvPr/>
        </p:nvCxnSpPr>
        <p:spPr>
          <a:xfrm>
            <a:off x="5648060" y="1434963"/>
            <a:ext cx="3" cy="57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AF62D289-B7BD-7B70-0DDB-0A72C9B49B20}"/>
              </a:ext>
            </a:extLst>
          </p:cNvPr>
          <p:cNvSpPr/>
          <p:nvPr/>
        </p:nvSpPr>
        <p:spPr>
          <a:xfrm>
            <a:off x="5375920" y="866646"/>
            <a:ext cx="544280" cy="56831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29FE01F0-8AED-4312-920C-F2DCCC58FCA3}"/>
              </a:ext>
            </a:extLst>
          </p:cNvPr>
          <p:cNvSpPr/>
          <p:nvPr/>
        </p:nvSpPr>
        <p:spPr>
          <a:xfrm>
            <a:off x="4813812" y="2035801"/>
            <a:ext cx="1668496" cy="5390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상태인가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C89DD9F-E7BE-4430-A74E-E120D4ADC88A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482308" y="2302675"/>
            <a:ext cx="345429" cy="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9F78FB-0A7E-4052-ADA9-AEB820E59225}"/>
              </a:ext>
            </a:extLst>
          </p:cNvPr>
          <p:cNvSpPr/>
          <p:nvPr/>
        </p:nvSpPr>
        <p:spPr>
          <a:xfrm>
            <a:off x="6827737" y="2086632"/>
            <a:ext cx="976280" cy="43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8A03D16-CF52-4EEE-B757-3A66DCE0B4C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648060" y="2574851"/>
            <a:ext cx="3628" cy="594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EE0754-68C7-4ADE-94F2-B4FCA9145D80}"/>
              </a:ext>
            </a:extLst>
          </p:cNvPr>
          <p:cNvSpPr txBox="1"/>
          <p:nvPr/>
        </p:nvSpPr>
        <p:spPr>
          <a:xfrm>
            <a:off x="5157457" y="2725840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616664-43D3-4139-8BBA-195329B6F6A3}"/>
              </a:ext>
            </a:extLst>
          </p:cNvPr>
          <p:cNvSpPr txBox="1"/>
          <p:nvPr/>
        </p:nvSpPr>
        <p:spPr>
          <a:xfrm>
            <a:off x="6340214" y="2054263"/>
            <a:ext cx="549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5EFAC1-683F-42AF-B094-8E4A273785C0}"/>
              </a:ext>
            </a:extLst>
          </p:cNvPr>
          <p:cNvSpPr/>
          <p:nvPr/>
        </p:nvSpPr>
        <p:spPr>
          <a:xfrm>
            <a:off x="4821452" y="3168881"/>
            <a:ext cx="166849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회원정보</a:t>
            </a:r>
            <a:endParaRPr lang="en-US" altLang="ko-KR" sz="1200" dirty="0"/>
          </a:p>
          <a:p>
            <a:pPr algn="ctr"/>
            <a:r>
              <a:rPr lang="ko-KR" altLang="en-US" sz="1200" dirty="0"/>
              <a:t>예약 목록 출력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C53183D-4F29-4A53-A304-F0E245086A18}"/>
              </a:ext>
            </a:extLst>
          </p:cNvPr>
          <p:cNvCxnSpPr>
            <a:cxnSpLocks/>
            <a:stCxn id="2" idx="1"/>
            <a:endCxn id="6" idx="0"/>
          </p:cNvCxnSpPr>
          <p:nvPr/>
        </p:nvCxnSpPr>
        <p:spPr>
          <a:xfrm rot="10800000" flipV="1">
            <a:off x="2725308" y="3636932"/>
            <a:ext cx="2096144" cy="9441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B9551C-33AF-456C-AC1F-2BCCF01CACEA}"/>
              </a:ext>
            </a:extLst>
          </p:cNvPr>
          <p:cNvSpPr/>
          <p:nvPr/>
        </p:nvSpPr>
        <p:spPr>
          <a:xfrm>
            <a:off x="1758531" y="4581128"/>
            <a:ext cx="1933554" cy="1296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과거에 예약했던</a:t>
            </a:r>
            <a:endParaRPr lang="en-US" altLang="ko-KR" sz="1200" dirty="0"/>
          </a:p>
          <a:p>
            <a:pPr algn="ctr"/>
            <a:r>
              <a:rPr lang="ko-KR" altLang="en-US" sz="1200" dirty="0"/>
              <a:t>회의실 호실 리뷰쓰기</a:t>
            </a:r>
            <a:r>
              <a:rPr lang="en-US" altLang="ko-KR" sz="1200" dirty="0"/>
              <a:t>, </a:t>
            </a:r>
          </a:p>
          <a:p>
            <a:pPr algn="ctr"/>
            <a:r>
              <a:rPr lang="ko-KR" altLang="en-US" sz="1200" dirty="0"/>
              <a:t>다시 예약하기 버튼 출력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675A6F-4AF7-421B-B515-105744ACC06C}"/>
              </a:ext>
            </a:extLst>
          </p:cNvPr>
          <p:cNvSpPr/>
          <p:nvPr/>
        </p:nvSpPr>
        <p:spPr>
          <a:xfrm>
            <a:off x="4681174" y="4581127"/>
            <a:ext cx="1933554" cy="1296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당일 예약 정보는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기본 정보만 출력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C6E1E1-AE23-45C8-B9BB-70C64268349C}"/>
              </a:ext>
            </a:extLst>
          </p:cNvPr>
          <p:cNvSpPr/>
          <p:nvPr/>
        </p:nvSpPr>
        <p:spPr>
          <a:xfrm>
            <a:off x="7804017" y="4581127"/>
            <a:ext cx="1933554" cy="1296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당일이 아닌 예약은</a:t>
            </a:r>
            <a:endParaRPr lang="en-US" altLang="ko-KR" sz="1200" dirty="0"/>
          </a:p>
          <a:p>
            <a:pPr algn="ctr"/>
            <a:r>
              <a:rPr lang="ko-KR" altLang="en-US" sz="1200" dirty="0"/>
              <a:t>예약 취소 버튼 출력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6F422A6-D183-4EA6-BBE2-5D046F53393A}"/>
              </a:ext>
            </a:extLst>
          </p:cNvPr>
          <p:cNvCxnSpPr>
            <a:stCxn id="2" idx="3"/>
            <a:endCxn id="24" idx="0"/>
          </p:cNvCxnSpPr>
          <p:nvPr/>
        </p:nvCxnSpPr>
        <p:spPr>
          <a:xfrm>
            <a:off x="6489948" y="3636933"/>
            <a:ext cx="2280846" cy="9441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974EC-AF27-4230-BFEC-F2EB186A6837}"/>
              </a:ext>
            </a:extLst>
          </p:cNvPr>
          <p:cNvCxnSpPr>
            <a:stCxn id="2" idx="2"/>
            <a:endCxn id="22" idx="0"/>
          </p:cNvCxnSpPr>
          <p:nvPr/>
        </p:nvCxnSpPr>
        <p:spPr>
          <a:xfrm flipH="1">
            <a:off x="5647951" y="4104985"/>
            <a:ext cx="7749" cy="47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CC2320-3366-9517-66B4-9E453374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2B689A-2F21-42D0-8F34-DAF7CE1F5E8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</a:t>
            </a:r>
          </a:p>
        </p:txBody>
      </p:sp>
    </p:spTree>
    <p:extLst>
      <p:ext uri="{BB962C8B-B14F-4D97-AF65-F5344CB8AC3E}">
        <p14:creationId xmlns:p14="http://schemas.microsoft.com/office/powerpoint/2010/main" val="53440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</a:t>
            </a:r>
            <a:endParaRPr lang="en-US" altLang="ko-KR" sz="3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87C1C5-98C7-8360-D031-D5108DEEF9E8}"/>
              </a:ext>
            </a:extLst>
          </p:cNvPr>
          <p:cNvCxnSpPr>
            <a:cxnSpLocks/>
            <a:stCxn id="27" idx="4"/>
            <a:endCxn id="15" idx="0"/>
          </p:cNvCxnSpPr>
          <p:nvPr/>
        </p:nvCxnSpPr>
        <p:spPr>
          <a:xfrm flipH="1">
            <a:off x="1022552" y="1416345"/>
            <a:ext cx="3628" cy="65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15633BC-256E-3D86-471F-D59E40E038CF}"/>
              </a:ext>
            </a:extLst>
          </p:cNvPr>
          <p:cNvSpPr/>
          <p:nvPr/>
        </p:nvSpPr>
        <p:spPr>
          <a:xfrm>
            <a:off x="754040" y="877293"/>
            <a:ext cx="544280" cy="5390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9B2C5AEE-3E3B-D170-AA06-95F176964AA2}"/>
              </a:ext>
            </a:extLst>
          </p:cNvPr>
          <p:cNvSpPr/>
          <p:nvPr/>
        </p:nvSpPr>
        <p:spPr>
          <a:xfrm>
            <a:off x="188304" y="2070004"/>
            <a:ext cx="1668496" cy="5390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상태인가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DE25B38-A266-5DBB-0F6F-CADB90DFEC27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1856800" y="2336878"/>
            <a:ext cx="345429" cy="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95ADF6-D02C-8B0C-EEBD-8F67E266A1DF}"/>
              </a:ext>
            </a:extLst>
          </p:cNvPr>
          <p:cNvSpPr/>
          <p:nvPr/>
        </p:nvSpPr>
        <p:spPr>
          <a:xfrm>
            <a:off x="2202229" y="2120835"/>
            <a:ext cx="976280" cy="43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2321AE-6BCB-B6F7-C528-A1C77A688763}"/>
              </a:ext>
            </a:extLst>
          </p:cNvPr>
          <p:cNvSpPr/>
          <p:nvPr/>
        </p:nvSpPr>
        <p:spPr>
          <a:xfrm>
            <a:off x="2202229" y="3259589"/>
            <a:ext cx="1296144" cy="4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문의 사항</a:t>
            </a:r>
            <a:endParaRPr lang="en-US" altLang="ko-KR" sz="1100" dirty="0"/>
          </a:p>
          <a:p>
            <a:pPr algn="ctr"/>
            <a:r>
              <a:rPr lang="ko-KR" altLang="en-US" sz="1100" dirty="0"/>
              <a:t>자신의 글만 출력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83C256-6EED-C612-D56E-E07A9BC9D918}"/>
              </a:ext>
            </a:extLst>
          </p:cNvPr>
          <p:cNvSpPr/>
          <p:nvPr/>
        </p:nvSpPr>
        <p:spPr>
          <a:xfrm>
            <a:off x="384861" y="4423238"/>
            <a:ext cx="1296144" cy="42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문의 사항</a:t>
            </a:r>
            <a:endParaRPr lang="en-US" altLang="ko-KR" sz="1100" dirty="0"/>
          </a:p>
          <a:p>
            <a:pPr algn="ctr"/>
            <a:r>
              <a:rPr lang="ko-KR" altLang="en-US" sz="1100" dirty="0"/>
              <a:t>전체 게시글 출력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E41A5EB-A219-CAA3-314C-82FF176248C5}"/>
              </a:ext>
            </a:extLst>
          </p:cNvPr>
          <p:cNvCxnSpPr>
            <a:cxnSpLocks/>
            <a:stCxn id="36" idx="2"/>
            <a:endCxn id="21" idx="0"/>
          </p:cNvCxnSpPr>
          <p:nvPr/>
        </p:nvCxnSpPr>
        <p:spPr>
          <a:xfrm>
            <a:off x="1026180" y="3742134"/>
            <a:ext cx="6753" cy="68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26AEC9C-813E-7282-0A2F-DEC63B8FEE02}"/>
              </a:ext>
            </a:extLst>
          </p:cNvPr>
          <p:cNvCxnSpPr>
            <a:cxnSpLocks/>
            <a:stCxn id="36" idx="3"/>
            <a:endCxn id="19" idx="1"/>
          </p:cNvCxnSpPr>
          <p:nvPr/>
        </p:nvCxnSpPr>
        <p:spPr>
          <a:xfrm>
            <a:off x="1674252" y="3472609"/>
            <a:ext cx="527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3371F8-ECEC-F289-2347-5C32A765E3AA}"/>
              </a:ext>
            </a:extLst>
          </p:cNvPr>
          <p:cNvSpPr txBox="1"/>
          <p:nvPr/>
        </p:nvSpPr>
        <p:spPr>
          <a:xfrm>
            <a:off x="591266" y="3975993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963D6-37F0-4850-E576-D8902FBCC203}"/>
              </a:ext>
            </a:extLst>
          </p:cNvPr>
          <p:cNvSpPr txBox="1"/>
          <p:nvPr/>
        </p:nvSpPr>
        <p:spPr>
          <a:xfrm>
            <a:off x="1767587" y="3465135"/>
            <a:ext cx="549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8A562464-4CC4-C842-64EC-D0EC8724135E}"/>
              </a:ext>
            </a:extLst>
          </p:cNvPr>
          <p:cNvSpPr/>
          <p:nvPr/>
        </p:nvSpPr>
        <p:spPr>
          <a:xfrm>
            <a:off x="378108" y="3203084"/>
            <a:ext cx="1296144" cy="5390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어드민</a:t>
            </a:r>
            <a:r>
              <a:rPr lang="ko-KR" altLang="en-US" sz="1100" dirty="0"/>
              <a:t> 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308D600-6A6A-8597-74B8-E7B0BA9B5C6C}"/>
              </a:ext>
            </a:extLst>
          </p:cNvPr>
          <p:cNvCxnSpPr>
            <a:cxnSpLocks/>
            <a:stCxn id="15" idx="2"/>
            <a:endCxn id="36" idx="0"/>
          </p:cNvCxnSpPr>
          <p:nvPr/>
        </p:nvCxnSpPr>
        <p:spPr>
          <a:xfrm>
            <a:off x="1022552" y="2609054"/>
            <a:ext cx="3628" cy="594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3D5B59C-5C1E-8F21-FE2A-AA7793408ABF}"/>
              </a:ext>
            </a:extLst>
          </p:cNvPr>
          <p:cNvSpPr/>
          <p:nvPr/>
        </p:nvSpPr>
        <p:spPr>
          <a:xfrm>
            <a:off x="3961345" y="3252116"/>
            <a:ext cx="1190263" cy="42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글쓰기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03A3C3C-8BEA-7DC1-DC4A-8C7B4597D16B}"/>
              </a:ext>
            </a:extLst>
          </p:cNvPr>
          <p:cNvCxnSpPr>
            <a:cxnSpLocks/>
            <a:stCxn id="19" idx="3"/>
            <a:endCxn id="61" idx="1"/>
          </p:cNvCxnSpPr>
          <p:nvPr/>
        </p:nvCxnSpPr>
        <p:spPr>
          <a:xfrm flipV="1">
            <a:off x="3498373" y="3465135"/>
            <a:ext cx="462972" cy="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A6088DC2-0EC5-AC90-2DC5-A7DDD3B8F191}"/>
              </a:ext>
            </a:extLst>
          </p:cNvPr>
          <p:cNvSpPr/>
          <p:nvPr/>
        </p:nvSpPr>
        <p:spPr>
          <a:xfrm>
            <a:off x="8477606" y="2552920"/>
            <a:ext cx="1512165" cy="5390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작성자 </a:t>
            </a:r>
            <a:endParaRPr lang="en-US" altLang="ko-KR" sz="1100" dirty="0"/>
          </a:p>
          <a:p>
            <a:pPr algn="ctr"/>
            <a:r>
              <a:rPr lang="ko-KR" altLang="en-US" sz="1100" dirty="0"/>
              <a:t>본인인가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BFBC236-D18F-CC67-4DFC-D4674744EEFD}"/>
              </a:ext>
            </a:extLst>
          </p:cNvPr>
          <p:cNvSpPr/>
          <p:nvPr/>
        </p:nvSpPr>
        <p:spPr>
          <a:xfrm>
            <a:off x="5716143" y="3259589"/>
            <a:ext cx="864096" cy="42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목록으로 돌아가기</a:t>
            </a: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A23D8D2E-6395-EAD7-6D51-707DCECC556E}"/>
              </a:ext>
            </a:extLst>
          </p:cNvPr>
          <p:cNvCxnSpPr>
            <a:cxnSpLocks/>
            <a:stCxn id="78" idx="2"/>
            <a:endCxn id="19" idx="2"/>
          </p:cNvCxnSpPr>
          <p:nvPr/>
        </p:nvCxnSpPr>
        <p:spPr>
          <a:xfrm rot="5400000">
            <a:off x="4499246" y="2036682"/>
            <a:ext cx="1" cy="329789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순서도: 판단 81">
            <a:extLst>
              <a:ext uri="{FF2B5EF4-FFF2-40B4-BE49-F238E27FC236}">
                <a16:creationId xmlns:a16="http://schemas.microsoft.com/office/drawing/2014/main" id="{A796CE02-9E3F-4221-E732-A877DB56118D}"/>
              </a:ext>
            </a:extLst>
          </p:cNvPr>
          <p:cNvSpPr/>
          <p:nvPr/>
        </p:nvSpPr>
        <p:spPr>
          <a:xfrm>
            <a:off x="8477606" y="1379057"/>
            <a:ext cx="1512165" cy="5390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답글이 있는가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1024" name="직선 화살표 연결선 1023">
            <a:extLst>
              <a:ext uri="{FF2B5EF4-FFF2-40B4-BE49-F238E27FC236}">
                <a16:creationId xmlns:a16="http://schemas.microsoft.com/office/drawing/2014/main" id="{3FED2207-6957-D7AD-1D76-C5673C9646E0}"/>
              </a:ext>
            </a:extLst>
          </p:cNvPr>
          <p:cNvCxnSpPr>
            <a:stCxn id="61" idx="3"/>
            <a:endCxn id="78" idx="1"/>
          </p:cNvCxnSpPr>
          <p:nvPr/>
        </p:nvCxnSpPr>
        <p:spPr>
          <a:xfrm>
            <a:off x="5151608" y="3465135"/>
            <a:ext cx="564535" cy="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연결선: 꺾임 1026">
            <a:extLst>
              <a:ext uri="{FF2B5EF4-FFF2-40B4-BE49-F238E27FC236}">
                <a16:creationId xmlns:a16="http://schemas.microsoft.com/office/drawing/2014/main" id="{83252D4E-1DA7-EF58-0BD5-0AE2B0A005E8}"/>
              </a:ext>
            </a:extLst>
          </p:cNvPr>
          <p:cNvCxnSpPr>
            <a:cxnSpLocks/>
            <a:stCxn id="19" idx="0"/>
            <a:endCxn id="1028" idx="2"/>
          </p:cNvCxnSpPr>
          <p:nvPr/>
        </p:nvCxnSpPr>
        <p:spPr>
          <a:xfrm rot="5400000" flipH="1" flipV="1">
            <a:off x="3201811" y="1896979"/>
            <a:ext cx="1011101" cy="17141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598E0CDD-6B0F-84E8-C6E1-64F43072B9F1}"/>
              </a:ext>
            </a:extLst>
          </p:cNvPr>
          <p:cNvSpPr/>
          <p:nvPr/>
        </p:nvSpPr>
        <p:spPr>
          <a:xfrm>
            <a:off x="4132374" y="1822450"/>
            <a:ext cx="864096" cy="42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</a:t>
            </a:r>
            <a:endParaRPr lang="en-US" altLang="ko-KR" sz="1200" dirty="0"/>
          </a:p>
          <a:p>
            <a:pPr algn="ctr"/>
            <a:r>
              <a:rPr lang="ko-KR" altLang="en-US" sz="1200" dirty="0"/>
              <a:t>상세보기</a:t>
            </a: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E0223AB3-9769-8E70-AB47-7FA9E76FD2A1}"/>
              </a:ext>
            </a:extLst>
          </p:cNvPr>
          <p:cNvCxnSpPr>
            <a:stCxn id="82" idx="2"/>
            <a:endCxn id="68" idx="0"/>
          </p:cNvCxnSpPr>
          <p:nvPr/>
        </p:nvCxnSpPr>
        <p:spPr>
          <a:xfrm>
            <a:off x="9233689" y="1918107"/>
            <a:ext cx="0" cy="63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85CAAD48-107F-7ED5-2785-CAF6C517D215}"/>
              </a:ext>
            </a:extLst>
          </p:cNvPr>
          <p:cNvSpPr txBox="1"/>
          <p:nvPr/>
        </p:nvSpPr>
        <p:spPr>
          <a:xfrm>
            <a:off x="8872967" y="2067464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cxnSp>
        <p:nvCxnSpPr>
          <p:cNvPr id="1059" name="직선 화살표 연결선 1058">
            <a:extLst>
              <a:ext uri="{FF2B5EF4-FFF2-40B4-BE49-F238E27FC236}">
                <a16:creationId xmlns:a16="http://schemas.microsoft.com/office/drawing/2014/main" id="{D6BEFBBD-ED11-A903-4513-3D8FB30869D1}"/>
              </a:ext>
            </a:extLst>
          </p:cNvPr>
          <p:cNvCxnSpPr>
            <a:cxnSpLocks/>
            <a:stCxn id="82" idx="3"/>
            <a:endCxn id="1060" idx="1"/>
          </p:cNvCxnSpPr>
          <p:nvPr/>
        </p:nvCxnSpPr>
        <p:spPr>
          <a:xfrm>
            <a:off x="9989771" y="1648582"/>
            <a:ext cx="774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69E47EEF-7232-B3F9-345D-99C4EEF1A334}"/>
              </a:ext>
            </a:extLst>
          </p:cNvPr>
          <p:cNvSpPr/>
          <p:nvPr/>
        </p:nvSpPr>
        <p:spPr>
          <a:xfrm>
            <a:off x="10764380" y="1406913"/>
            <a:ext cx="1075356" cy="483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삭제 및 수정 버튼 제거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DCF1D503-04F8-68C1-AFAA-535C0EC6B994}"/>
              </a:ext>
            </a:extLst>
          </p:cNvPr>
          <p:cNvSpPr txBox="1"/>
          <p:nvPr/>
        </p:nvSpPr>
        <p:spPr>
          <a:xfrm>
            <a:off x="10132993" y="1435563"/>
            <a:ext cx="549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1064" name="직선 화살표 연결선 1063">
            <a:extLst>
              <a:ext uri="{FF2B5EF4-FFF2-40B4-BE49-F238E27FC236}">
                <a16:creationId xmlns:a16="http://schemas.microsoft.com/office/drawing/2014/main" id="{FB90AEF8-1DAB-C1B8-78E6-E04D4E95D345}"/>
              </a:ext>
            </a:extLst>
          </p:cNvPr>
          <p:cNvCxnSpPr>
            <a:cxnSpLocks/>
            <a:stCxn id="68" idx="3"/>
            <a:endCxn id="1065" idx="1"/>
          </p:cNvCxnSpPr>
          <p:nvPr/>
        </p:nvCxnSpPr>
        <p:spPr>
          <a:xfrm flipV="1">
            <a:off x="9989771" y="2819018"/>
            <a:ext cx="774609" cy="3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056CADF2-A8CC-6BD3-BAD5-1B2162C4120E}"/>
              </a:ext>
            </a:extLst>
          </p:cNvPr>
          <p:cNvSpPr/>
          <p:nvPr/>
        </p:nvSpPr>
        <p:spPr>
          <a:xfrm>
            <a:off x="10764380" y="2577349"/>
            <a:ext cx="1075356" cy="483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삭제 및 수정버튼 </a:t>
            </a:r>
            <a:r>
              <a:rPr lang="ko-KR" altLang="en-US" sz="1200" dirty="0"/>
              <a:t>제거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65323300-C90A-D145-5852-11039BBE95E0}"/>
              </a:ext>
            </a:extLst>
          </p:cNvPr>
          <p:cNvSpPr txBox="1"/>
          <p:nvPr/>
        </p:nvSpPr>
        <p:spPr>
          <a:xfrm>
            <a:off x="10132992" y="2590743"/>
            <a:ext cx="549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FDD643C7-9F8F-4879-6FC8-4EA39EE3663C}"/>
              </a:ext>
            </a:extLst>
          </p:cNvPr>
          <p:cNvSpPr/>
          <p:nvPr/>
        </p:nvSpPr>
        <p:spPr>
          <a:xfrm>
            <a:off x="8729631" y="3584507"/>
            <a:ext cx="1008115" cy="42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수정</a:t>
            </a:r>
          </a:p>
        </p:txBody>
      </p:sp>
      <p:cxnSp>
        <p:nvCxnSpPr>
          <p:cNvPr id="1080" name="직선 화살표 연결선 1079">
            <a:extLst>
              <a:ext uri="{FF2B5EF4-FFF2-40B4-BE49-F238E27FC236}">
                <a16:creationId xmlns:a16="http://schemas.microsoft.com/office/drawing/2014/main" id="{08224EF9-4615-E1C9-815E-DF2FCCA66066}"/>
              </a:ext>
            </a:extLst>
          </p:cNvPr>
          <p:cNvCxnSpPr>
            <a:cxnSpLocks/>
            <a:stCxn id="68" idx="2"/>
            <a:endCxn id="1070" idx="0"/>
          </p:cNvCxnSpPr>
          <p:nvPr/>
        </p:nvCxnSpPr>
        <p:spPr>
          <a:xfrm>
            <a:off x="9233689" y="3091970"/>
            <a:ext cx="0" cy="492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TextBox 1087">
            <a:extLst>
              <a:ext uri="{FF2B5EF4-FFF2-40B4-BE49-F238E27FC236}">
                <a16:creationId xmlns:a16="http://schemas.microsoft.com/office/drawing/2014/main" id="{B99E358C-1BAD-ECF6-D8CA-EF0D0F181E17}"/>
              </a:ext>
            </a:extLst>
          </p:cNvPr>
          <p:cNvSpPr txBox="1"/>
          <p:nvPr/>
        </p:nvSpPr>
        <p:spPr>
          <a:xfrm>
            <a:off x="8872967" y="3158469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cxnSp>
        <p:nvCxnSpPr>
          <p:cNvPr id="1090" name="직선 화살표 연결선 1089">
            <a:extLst>
              <a:ext uri="{FF2B5EF4-FFF2-40B4-BE49-F238E27FC236}">
                <a16:creationId xmlns:a16="http://schemas.microsoft.com/office/drawing/2014/main" id="{BB85DE65-2D88-B6A3-8C1A-338ECBCDB41A}"/>
              </a:ext>
            </a:extLst>
          </p:cNvPr>
          <p:cNvCxnSpPr>
            <a:cxnSpLocks/>
            <a:stCxn id="68" idx="1"/>
            <a:endCxn id="1118" idx="3"/>
          </p:cNvCxnSpPr>
          <p:nvPr/>
        </p:nvCxnSpPr>
        <p:spPr>
          <a:xfrm flipH="1" flipV="1">
            <a:off x="8084513" y="2813137"/>
            <a:ext cx="393093" cy="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연결선: 꺾임 1113">
            <a:extLst>
              <a:ext uri="{FF2B5EF4-FFF2-40B4-BE49-F238E27FC236}">
                <a16:creationId xmlns:a16="http://schemas.microsoft.com/office/drawing/2014/main" id="{44458CD7-C8EB-01D8-9F12-F5DE76563304}"/>
              </a:ext>
            </a:extLst>
          </p:cNvPr>
          <p:cNvCxnSpPr>
            <a:stCxn id="1028" idx="3"/>
            <a:endCxn id="82" idx="1"/>
          </p:cNvCxnSpPr>
          <p:nvPr/>
        </p:nvCxnSpPr>
        <p:spPr>
          <a:xfrm flipV="1">
            <a:off x="4996470" y="1648582"/>
            <a:ext cx="3481136" cy="386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8" name="순서도: 판단 1117">
            <a:extLst>
              <a:ext uri="{FF2B5EF4-FFF2-40B4-BE49-F238E27FC236}">
                <a16:creationId xmlns:a16="http://schemas.microsoft.com/office/drawing/2014/main" id="{9A842F07-E252-799F-A36E-60B58621C4D0}"/>
              </a:ext>
            </a:extLst>
          </p:cNvPr>
          <p:cNvSpPr/>
          <p:nvPr/>
        </p:nvSpPr>
        <p:spPr>
          <a:xfrm>
            <a:off x="6240016" y="2543612"/>
            <a:ext cx="1844497" cy="5390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게시글을 삭제하는가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58A4C6EE-0907-7DD3-93B3-0EB6CFDB9B11}"/>
              </a:ext>
            </a:extLst>
          </p:cNvPr>
          <p:cNvSpPr txBox="1"/>
          <p:nvPr/>
        </p:nvSpPr>
        <p:spPr>
          <a:xfrm>
            <a:off x="5794489" y="2492886"/>
            <a:ext cx="549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1129" name="연결선: 꺾임 1128">
            <a:extLst>
              <a:ext uri="{FF2B5EF4-FFF2-40B4-BE49-F238E27FC236}">
                <a16:creationId xmlns:a16="http://schemas.microsoft.com/office/drawing/2014/main" id="{026E9510-72AB-4371-C063-BB6C2FEF555B}"/>
              </a:ext>
            </a:extLst>
          </p:cNvPr>
          <p:cNvCxnSpPr>
            <a:cxnSpLocks/>
            <a:stCxn id="1118" idx="1"/>
            <a:endCxn id="1028" idx="2"/>
          </p:cNvCxnSpPr>
          <p:nvPr/>
        </p:nvCxnSpPr>
        <p:spPr>
          <a:xfrm rot="10800000">
            <a:off x="4564422" y="2248489"/>
            <a:ext cx="1675594" cy="564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연결선: 꺾임 1132">
            <a:extLst>
              <a:ext uri="{FF2B5EF4-FFF2-40B4-BE49-F238E27FC236}">
                <a16:creationId xmlns:a16="http://schemas.microsoft.com/office/drawing/2014/main" id="{8DA45016-0155-3694-ADCD-41EE58B66A72}"/>
              </a:ext>
            </a:extLst>
          </p:cNvPr>
          <p:cNvCxnSpPr>
            <a:cxnSpLocks/>
            <a:stCxn id="1118" idx="2"/>
            <a:endCxn id="19" idx="2"/>
          </p:cNvCxnSpPr>
          <p:nvPr/>
        </p:nvCxnSpPr>
        <p:spPr>
          <a:xfrm rot="5400000">
            <a:off x="4704800" y="1228163"/>
            <a:ext cx="602966" cy="4311964"/>
          </a:xfrm>
          <a:prstGeom prst="bentConnector3">
            <a:avLst>
              <a:gd name="adj1" fmla="val 1379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0" name="TextBox 1139">
            <a:extLst>
              <a:ext uri="{FF2B5EF4-FFF2-40B4-BE49-F238E27FC236}">
                <a16:creationId xmlns:a16="http://schemas.microsoft.com/office/drawing/2014/main" id="{A5CFD77B-DB33-CEF3-C397-F1671869D3B7}"/>
              </a:ext>
            </a:extLst>
          </p:cNvPr>
          <p:cNvSpPr txBox="1"/>
          <p:nvPr/>
        </p:nvSpPr>
        <p:spPr>
          <a:xfrm>
            <a:off x="6708301" y="3171125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cxnSp>
        <p:nvCxnSpPr>
          <p:cNvPr id="1142" name="연결선: 꺾임 1141">
            <a:extLst>
              <a:ext uri="{FF2B5EF4-FFF2-40B4-BE49-F238E27FC236}">
                <a16:creationId xmlns:a16="http://schemas.microsoft.com/office/drawing/2014/main" id="{E2274373-DE44-D0A2-CC2A-1F00844014C8}"/>
              </a:ext>
            </a:extLst>
          </p:cNvPr>
          <p:cNvCxnSpPr>
            <a:stCxn id="1070" idx="3"/>
            <a:endCxn id="1028" idx="0"/>
          </p:cNvCxnSpPr>
          <p:nvPr/>
        </p:nvCxnSpPr>
        <p:spPr>
          <a:xfrm flipH="1" flipV="1">
            <a:off x="4564422" y="1822450"/>
            <a:ext cx="5173324" cy="1975076"/>
          </a:xfrm>
          <a:prstGeom prst="bentConnector4">
            <a:avLst>
              <a:gd name="adj1" fmla="val -43766"/>
              <a:gd name="adj2" fmla="val 1381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직선 화살표 연결선 1148">
            <a:extLst>
              <a:ext uri="{FF2B5EF4-FFF2-40B4-BE49-F238E27FC236}">
                <a16:creationId xmlns:a16="http://schemas.microsoft.com/office/drawing/2014/main" id="{A9053B8A-6635-32B0-865B-026BD070659B}"/>
              </a:ext>
            </a:extLst>
          </p:cNvPr>
          <p:cNvCxnSpPr>
            <a:cxnSpLocks/>
            <a:stCxn id="21" idx="3"/>
            <a:endCxn id="1153" idx="1"/>
          </p:cNvCxnSpPr>
          <p:nvPr/>
        </p:nvCxnSpPr>
        <p:spPr>
          <a:xfrm>
            <a:off x="1681005" y="4636258"/>
            <a:ext cx="1997128" cy="7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3" name="직사각형 1152">
            <a:extLst>
              <a:ext uri="{FF2B5EF4-FFF2-40B4-BE49-F238E27FC236}">
                <a16:creationId xmlns:a16="http://schemas.microsoft.com/office/drawing/2014/main" id="{BCBD30A9-2CEE-CF0B-236E-CFFCEB3FACA1}"/>
              </a:ext>
            </a:extLst>
          </p:cNvPr>
          <p:cNvSpPr/>
          <p:nvPr/>
        </p:nvSpPr>
        <p:spPr>
          <a:xfrm>
            <a:off x="3678133" y="4430171"/>
            <a:ext cx="1606683" cy="427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유저 게시글 상세보기</a:t>
            </a:r>
          </a:p>
        </p:txBody>
      </p:sp>
      <p:cxnSp>
        <p:nvCxnSpPr>
          <p:cNvPr id="1169" name="연결선: 꺾임 1168">
            <a:extLst>
              <a:ext uri="{FF2B5EF4-FFF2-40B4-BE49-F238E27FC236}">
                <a16:creationId xmlns:a16="http://schemas.microsoft.com/office/drawing/2014/main" id="{369FD053-C199-AFBF-AA86-5ADC910A6126}"/>
              </a:ext>
            </a:extLst>
          </p:cNvPr>
          <p:cNvCxnSpPr>
            <a:cxnSpLocks/>
            <a:stCxn id="1153" idx="2"/>
            <a:endCxn id="1170" idx="0"/>
          </p:cNvCxnSpPr>
          <p:nvPr/>
        </p:nvCxnSpPr>
        <p:spPr>
          <a:xfrm rot="5400000">
            <a:off x="3816795" y="4904823"/>
            <a:ext cx="711689" cy="6176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0" name="직사각형 1169">
            <a:extLst>
              <a:ext uri="{FF2B5EF4-FFF2-40B4-BE49-F238E27FC236}">
                <a16:creationId xmlns:a16="http://schemas.microsoft.com/office/drawing/2014/main" id="{70634CE0-8881-A12F-E78C-275BFD450CDF}"/>
              </a:ext>
            </a:extLst>
          </p:cNvPr>
          <p:cNvSpPr/>
          <p:nvPr/>
        </p:nvSpPr>
        <p:spPr>
          <a:xfrm>
            <a:off x="3535800" y="5569504"/>
            <a:ext cx="656005" cy="485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삭제</a:t>
            </a:r>
          </a:p>
        </p:txBody>
      </p:sp>
      <p:sp>
        <p:nvSpPr>
          <p:cNvPr id="1171" name="직사각형 1170">
            <a:extLst>
              <a:ext uri="{FF2B5EF4-FFF2-40B4-BE49-F238E27FC236}">
                <a16:creationId xmlns:a16="http://schemas.microsoft.com/office/drawing/2014/main" id="{7DB6E287-2D2E-ED9D-E18A-B2A188E4C8B4}"/>
              </a:ext>
            </a:extLst>
          </p:cNvPr>
          <p:cNvSpPr/>
          <p:nvPr/>
        </p:nvSpPr>
        <p:spPr>
          <a:xfrm>
            <a:off x="4493655" y="5564698"/>
            <a:ext cx="1350552" cy="485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문의 답글 달기</a:t>
            </a:r>
          </a:p>
        </p:txBody>
      </p:sp>
      <p:sp>
        <p:nvSpPr>
          <p:cNvPr id="1172" name="직사각형 1171">
            <a:extLst>
              <a:ext uri="{FF2B5EF4-FFF2-40B4-BE49-F238E27FC236}">
                <a16:creationId xmlns:a16="http://schemas.microsoft.com/office/drawing/2014/main" id="{488BD954-4414-9D81-FA44-8AEC86916B6D}"/>
              </a:ext>
            </a:extLst>
          </p:cNvPr>
          <p:cNvSpPr/>
          <p:nvPr/>
        </p:nvSpPr>
        <p:spPr>
          <a:xfrm>
            <a:off x="6148192" y="5564954"/>
            <a:ext cx="1272583" cy="485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답글 수정</a:t>
            </a:r>
          </a:p>
        </p:txBody>
      </p:sp>
      <p:cxnSp>
        <p:nvCxnSpPr>
          <p:cNvPr id="1175" name="연결선: 꺾임 1174">
            <a:extLst>
              <a:ext uri="{FF2B5EF4-FFF2-40B4-BE49-F238E27FC236}">
                <a16:creationId xmlns:a16="http://schemas.microsoft.com/office/drawing/2014/main" id="{D17C4986-261A-0CB7-AADC-85401CC7FD5A}"/>
              </a:ext>
            </a:extLst>
          </p:cNvPr>
          <p:cNvCxnSpPr>
            <a:cxnSpLocks/>
            <a:stCxn id="1153" idx="2"/>
            <a:endCxn id="1171" idx="0"/>
          </p:cNvCxnSpPr>
          <p:nvPr/>
        </p:nvCxnSpPr>
        <p:spPr>
          <a:xfrm rot="16200000" flipH="1">
            <a:off x="4471762" y="4867528"/>
            <a:ext cx="706883" cy="6874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" name="연결선: 꺾임 1176">
            <a:extLst>
              <a:ext uri="{FF2B5EF4-FFF2-40B4-BE49-F238E27FC236}">
                <a16:creationId xmlns:a16="http://schemas.microsoft.com/office/drawing/2014/main" id="{989F3B64-50CB-491D-61ED-019205EFDD22}"/>
              </a:ext>
            </a:extLst>
          </p:cNvPr>
          <p:cNvCxnSpPr>
            <a:cxnSpLocks/>
            <a:stCxn id="1153" idx="2"/>
            <a:endCxn id="1172" idx="0"/>
          </p:cNvCxnSpPr>
          <p:nvPr/>
        </p:nvCxnSpPr>
        <p:spPr>
          <a:xfrm rot="16200000" flipH="1">
            <a:off x="5279410" y="4059879"/>
            <a:ext cx="707139" cy="23030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연결선: 꺾임 1185">
            <a:extLst>
              <a:ext uri="{FF2B5EF4-FFF2-40B4-BE49-F238E27FC236}">
                <a16:creationId xmlns:a16="http://schemas.microsoft.com/office/drawing/2014/main" id="{40587146-4E96-F038-758A-61C0F01DD50C}"/>
              </a:ext>
            </a:extLst>
          </p:cNvPr>
          <p:cNvCxnSpPr>
            <a:cxnSpLocks/>
            <a:stCxn id="1153" idx="2"/>
            <a:endCxn id="1187" idx="0"/>
          </p:cNvCxnSpPr>
          <p:nvPr/>
        </p:nvCxnSpPr>
        <p:spPr>
          <a:xfrm rot="5400000">
            <a:off x="3129142" y="4217170"/>
            <a:ext cx="711688" cy="19929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7" name="직사각형 1186">
            <a:extLst>
              <a:ext uri="{FF2B5EF4-FFF2-40B4-BE49-F238E27FC236}">
                <a16:creationId xmlns:a16="http://schemas.microsoft.com/office/drawing/2014/main" id="{C203C168-3755-5E50-7896-45396724DF78}"/>
              </a:ext>
            </a:extLst>
          </p:cNvPr>
          <p:cNvSpPr/>
          <p:nvPr/>
        </p:nvSpPr>
        <p:spPr>
          <a:xfrm>
            <a:off x="1852205" y="5569503"/>
            <a:ext cx="1272583" cy="485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목록보기</a:t>
            </a:r>
          </a:p>
        </p:txBody>
      </p:sp>
      <p:cxnSp>
        <p:nvCxnSpPr>
          <p:cNvPr id="1204" name="연결선: 꺾임 1203">
            <a:extLst>
              <a:ext uri="{FF2B5EF4-FFF2-40B4-BE49-F238E27FC236}">
                <a16:creationId xmlns:a16="http://schemas.microsoft.com/office/drawing/2014/main" id="{28D3FDF3-F243-7089-D349-C7A7A869FD7F}"/>
              </a:ext>
            </a:extLst>
          </p:cNvPr>
          <p:cNvCxnSpPr>
            <a:stCxn id="1187" idx="2"/>
            <a:endCxn id="21" idx="2"/>
          </p:cNvCxnSpPr>
          <p:nvPr/>
        </p:nvCxnSpPr>
        <p:spPr>
          <a:xfrm rot="5400000" flipH="1">
            <a:off x="1157915" y="4724295"/>
            <a:ext cx="1205599" cy="1455564"/>
          </a:xfrm>
          <a:prstGeom prst="bentConnector3">
            <a:avLst>
              <a:gd name="adj1" fmla="val -143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6" name="연결선: 꺾임 1205">
            <a:extLst>
              <a:ext uri="{FF2B5EF4-FFF2-40B4-BE49-F238E27FC236}">
                <a16:creationId xmlns:a16="http://schemas.microsoft.com/office/drawing/2014/main" id="{D09DA57D-6698-64C2-A101-73A8AA7304DC}"/>
              </a:ext>
            </a:extLst>
          </p:cNvPr>
          <p:cNvCxnSpPr>
            <a:stCxn id="1170" idx="2"/>
            <a:endCxn id="21" idx="2"/>
          </p:cNvCxnSpPr>
          <p:nvPr/>
        </p:nvCxnSpPr>
        <p:spPr>
          <a:xfrm rot="5400000" flipH="1">
            <a:off x="1845568" y="4036642"/>
            <a:ext cx="1205600" cy="2830870"/>
          </a:xfrm>
          <a:prstGeom prst="bentConnector3">
            <a:avLst>
              <a:gd name="adj1" fmla="val -2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9" name="연결선: 꺾임 1208">
            <a:extLst>
              <a:ext uri="{FF2B5EF4-FFF2-40B4-BE49-F238E27FC236}">
                <a16:creationId xmlns:a16="http://schemas.microsoft.com/office/drawing/2014/main" id="{D592214A-19B3-F8A2-F384-FB338BF407EF}"/>
              </a:ext>
            </a:extLst>
          </p:cNvPr>
          <p:cNvCxnSpPr>
            <a:stCxn id="1171" idx="2"/>
            <a:endCxn id="1153" idx="3"/>
          </p:cNvCxnSpPr>
          <p:nvPr/>
        </p:nvCxnSpPr>
        <p:spPr>
          <a:xfrm rot="5400000" flipH="1" flipV="1">
            <a:off x="4523834" y="5289089"/>
            <a:ext cx="1406078" cy="115885"/>
          </a:xfrm>
          <a:prstGeom prst="bentConnector4">
            <a:avLst>
              <a:gd name="adj1" fmla="val -24175"/>
              <a:gd name="adj2" fmla="val 24404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2" name="연결선: 꺾임 1211">
            <a:extLst>
              <a:ext uri="{FF2B5EF4-FFF2-40B4-BE49-F238E27FC236}">
                <a16:creationId xmlns:a16="http://schemas.microsoft.com/office/drawing/2014/main" id="{A8B06A55-B383-FC23-5B01-745B21BCFFED}"/>
              </a:ext>
            </a:extLst>
          </p:cNvPr>
          <p:cNvCxnSpPr>
            <a:cxnSpLocks/>
            <a:stCxn id="1172" idx="2"/>
            <a:endCxn id="1153" idx="3"/>
          </p:cNvCxnSpPr>
          <p:nvPr/>
        </p:nvCxnSpPr>
        <p:spPr>
          <a:xfrm rot="5400000" flipH="1">
            <a:off x="5331483" y="4597326"/>
            <a:ext cx="1406334" cy="1499668"/>
          </a:xfrm>
          <a:prstGeom prst="bentConnector4">
            <a:avLst>
              <a:gd name="adj1" fmla="val -13428"/>
              <a:gd name="adj2" fmla="val -60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" name="TextBox 1229">
            <a:extLst>
              <a:ext uri="{FF2B5EF4-FFF2-40B4-BE49-F238E27FC236}">
                <a16:creationId xmlns:a16="http://schemas.microsoft.com/office/drawing/2014/main" id="{A36E6517-3F5D-4D0B-C0B5-9AC8E7EB845F}"/>
              </a:ext>
            </a:extLst>
          </p:cNvPr>
          <p:cNvSpPr txBox="1"/>
          <p:nvPr/>
        </p:nvSpPr>
        <p:spPr>
          <a:xfrm>
            <a:off x="531949" y="2760043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1231" name="TextBox 1230">
            <a:extLst>
              <a:ext uri="{FF2B5EF4-FFF2-40B4-BE49-F238E27FC236}">
                <a16:creationId xmlns:a16="http://schemas.microsoft.com/office/drawing/2014/main" id="{3AA0363F-F1F6-88EF-E799-247ADC4207B5}"/>
              </a:ext>
            </a:extLst>
          </p:cNvPr>
          <p:cNvSpPr txBox="1"/>
          <p:nvPr/>
        </p:nvSpPr>
        <p:spPr>
          <a:xfrm>
            <a:off x="1714706" y="2088466"/>
            <a:ext cx="549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32" name="TextBox 1231">
            <a:extLst>
              <a:ext uri="{FF2B5EF4-FFF2-40B4-BE49-F238E27FC236}">
                <a16:creationId xmlns:a16="http://schemas.microsoft.com/office/drawing/2014/main" id="{766CC941-F16E-EB99-6FFD-703557B405CA}"/>
              </a:ext>
            </a:extLst>
          </p:cNvPr>
          <p:cNvSpPr txBox="1"/>
          <p:nvPr/>
        </p:nvSpPr>
        <p:spPr>
          <a:xfrm>
            <a:off x="8105843" y="2552920"/>
            <a:ext cx="51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DFA7241-A6A7-FD8E-B37D-5578844B2608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F6087-D5AA-706C-D594-AC323710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FC11AF-4CF5-43B6-9FE8-7EA2A692A178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흐름도</a:t>
            </a:r>
          </a:p>
        </p:txBody>
      </p:sp>
    </p:spTree>
    <p:extLst>
      <p:ext uri="{BB962C8B-B14F-4D97-AF65-F5344CB8AC3E}">
        <p14:creationId xmlns:p14="http://schemas.microsoft.com/office/powerpoint/2010/main" val="243791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5049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메인화면</a:t>
            </a:r>
            <a:endParaRPr lang="ko-KR" altLang="en-US" sz="3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A020814-0F34-4E74-95C3-33516BE55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837" y="1091530"/>
            <a:ext cx="9267020" cy="521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9BD268-AC4E-872E-EC3D-8E97B31A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A77CF-74A6-4D36-8FB0-EE1EEFA41D3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</a:t>
            </a:r>
          </a:p>
        </p:txBody>
      </p:sp>
    </p:spTree>
    <p:extLst>
      <p:ext uri="{BB962C8B-B14F-4D97-AF65-F5344CB8AC3E}">
        <p14:creationId xmlns:p14="http://schemas.microsoft.com/office/powerpoint/2010/main" val="358538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&#10;&#10;자동 생성된 설명">
            <a:extLst>
              <a:ext uri="{FF2B5EF4-FFF2-40B4-BE49-F238E27FC236}">
                <a16:creationId xmlns:a16="http://schemas.microsoft.com/office/drawing/2014/main" id="{AF7170D3-AA47-4849-8576-B3290EFF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8877993" y="0"/>
            <a:ext cx="331400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9003509" y="2189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566F2-B9E3-4556-A8BB-3138BC81D189}"/>
              </a:ext>
            </a:extLst>
          </p:cNvPr>
          <p:cNvSpPr txBox="1"/>
          <p:nvPr/>
        </p:nvSpPr>
        <p:spPr>
          <a:xfrm>
            <a:off x="9003509" y="92967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F781BF-E775-4424-8202-45F0DE42D2AF}"/>
              </a:ext>
            </a:extLst>
          </p:cNvPr>
          <p:cNvSpPr txBox="1"/>
          <p:nvPr/>
        </p:nvSpPr>
        <p:spPr>
          <a:xfrm>
            <a:off x="9003508" y="929675"/>
            <a:ext cx="31884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400" dirty="0">
                <a:solidFill>
                  <a:schemeClr val="bg1"/>
                </a:solidFill>
              </a:rPr>
              <a:t>프로젝트 개요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1400" dirty="0">
                <a:solidFill>
                  <a:schemeClr val="bg1"/>
                </a:solidFill>
              </a:rPr>
              <a:t>WBS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400" dirty="0">
                <a:solidFill>
                  <a:schemeClr val="bg1"/>
                </a:solidFill>
              </a:rPr>
              <a:t>요구사항 정의서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400" dirty="0">
                <a:solidFill>
                  <a:schemeClr val="bg1"/>
                </a:solidFill>
              </a:rPr>
              <a:t>테이블 정의서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400" dirty="0">
                <a:solidFill>
                  <a:schemeClr val="bg1"/>
                </a:solidFill>
              </a:rPr>
              <a:t>시스템 구조 설계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400" dirty="0">
                <a:solidFill>
                  <a:schemeClr val="bg1"/>
                </a:solidFill>
              </a:rPr>
              <a:t>프로세스 흐름도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화면 정의서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400" dirty="0">
                <a:solidFill>
                  <a:schemeClr val="bg1"/>
                </a:solidFill>
              </a:rPr>
              <a:t>통합테스트 결과보고서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400" dirty="0">
                <a:solidFill>
                  <a:schemeClr val="bg1"/>
                </a:solidFill>
              </a:rPr>
              <a:t>프로젝트 결과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857250" lvl="1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400" dirty="0">
                <a:solidFill>
                  <a:schemeClr val="bg1"/>
                </a:solidFill>
              </a:rPr>
              <a:t>시연 영상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857250" lvl="1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400" dirty="0">
                <a:solidFill>
                  <a:schemeClr val="bg1"/>
                </a:solidFill>
              </a:rPr>
              <a:t>시연 사진 및 설명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38">
            <a:extLst>
              <a:ext uri="{FF2B5EF4-FFF2-40B4-BE49-F238E27FC236}">
                <a16:creationId xmlns:a16="http://schemas.microsoft.com/office/drawing/2014/main" id="{0105D77B-4855-42A5-90F6-9DFBE7CF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595EC94-8EAF-486A-983B-99B1085AE8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6001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 소개 화면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4298A35-4BED-4E2E-A087-4C0CD9A82363}"/>
              </a:ext>
            </a:extLst>
          </p:cNvPr>
          <p:cNvCxnSpPr/>
          <p:nvPr/>
        </p:nvCxnSpPr>
        <p:spPr>
          <a:xfrm>
            <a:off x="187608" y="3846421"/>
            <a:ext cx="1180494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28EC8A4-95BD-45E1-9A1D-C10D7AD47F75}"/>
              </a:ext>
            </a:extLst>
          </p:cNvPr>
          <p:cNvCxnSpPr>
            <a:cxnSpLocks/>
          </p:cNvCxnSpPr>
          <p:nvPr/>
        </p:nvCxnSpPr>
        <p:spPr>
          <a:xfrm>
            <a:off x="6195362" y="1036074"/>
            <a:ext cx="0" cy="577136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>
            <a:extLst>
              <a:ext uri="{FF2B5EF4-FFF2-40B4-BE49-F238E27FC236}">
                <a16:creationId xmlns:a16="http://schemas.microsoft.com/office/drawing/2014/main" id="{3A0EDD74-6EAD-4201-A4ED-15329075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20" y="877187"/>
            <a:ext cx="5920024" cy="293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728C784C-F551-48D5-9FB4-29AEA5A9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69" y="877187"/>
            <a:ext cx="5920023" cy="29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D669D676-C03B-41DB-83D3-17D774F1F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20" y="3892055"/>
            <a:ext cx="5920024" cy="292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2B70AF0C-6140-4245-B909-9288DE1C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69" y="3892055"/>
            <a:ext cx="5920020" cy="288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9566F51-4DF5-4D27-8894-E51772C54EA8}"/>
              </a:ext>
            </a:extLst>
          </p:cNvPr>
          <p:cNvSpPr/>
          <p:nvPr/>
        </p:nvSpPr>
        <p:spPr>
          <a:xfrm>
            <a:off x="4721086" y="3180531"/>
            <a:ext cx="1368993" cy="629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 소개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148BD57-8069-4781-BF9F-0E42AE2564B9}"/>
              </a:ext>
            </a:extLst>
          </p:cNvPr>
          <p:cNvSpPr/>
          <p:nvPr/>
        </p:nvSpPr>
        <p:spPr>
          <a:xfrm>
            <a:off x="10694503" y="3180531"/>
            <a:ext cx="1368993" cy="629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 연혁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AF89A5-91F0-49C9-B8C2-116D580FBD47}"/>
              </a:ext>
            </a:extLst>
          </p:cNvPr>
          <p:cNvSpPr/>
          <p:nvPr/>
        </p:nvSpPr>
        <p:spPr>
          <a:xfrm>
            <a:off x="10694503" y="6102636"/>
            <a:ext cx="1368993" cy="629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찾아오시는 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63A2D7-CBB6-4F2E-BC18-906246A67CD2}"/>
              </a:ext>
            </a:extLst>
          </p:cNvPr>
          <p:cNvSpPr/>
          <p:nvPr/>
        </p:nvSpPr>
        <p:spPr>
          <a:xfrm>
            <a:off x="4721085" y="6102636"/>
            <a:ext cx="1368993" cy="629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목표 및 방침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DF48A6-40C6-C31E-6CED-42F55C90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79762-914B-4766-8CB1-D67D6B4A9B8A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</a:t>
            </a:r>
          </a:p>
        </p:txBody>
      </p:sp>
    </p:spTree>
    <p:extLst>
      <p:ext uri="{BB962C8B-B14F-4D97-AF65-F5344CB8AC3E}">
        <p14:creationId xmlns:p14="http://schemas.microsoft.com/office/powerpoint/2010/main" val="32599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6375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회의실 소개 화면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F83ABA-C0FD-4BDC-920F-AA9FE96420BE}"/>
              </a:ext>
            </a:extLst>
          </p:cNvPr>
          <p:cNvCxnSpPr>
            <a:cxnSpLocks/>
          </p:cNvCxnSpPr>
          <p:nvPr/>
        </p:nvCxnSpPr>
        <p:spPr>
          <a:xfrm>
            <a:off x="6195362" y="1036074"/>
            <a:ext cx="0" cy="577136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72E4AC-A73E-4A7C-BF50-B22D07AA5F16}"/>
              </a:ext>
            </a:extLst>
          </p:cNvPr>
          <p:cNvCxnSpPr/>
          <p:nvPr/>
        </p:nvCxnSpPr>
        <p:spPr>
          <a:xfrm>
            <a:off x="187608" y="3846421"/>
            <a:ext cx="1180494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8D1D0BAA-0418-4ED4-A9A8-1195AC18F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59" y="895125"/>
            <a:ext cx="5924076" cy="290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7402216-8E37-40EC-BE73-C1EBD9CB6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89" y="879671"/>
            <a:ext cx="5858218" cy="294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C850B69-0F28-4DA9-B912-0250ED52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58" y="3905208"/>
            <a:ext cx="5924073" cy="27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14569B9B-A153-4931-86F1-EF2729623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354" y="3887913"/>
            <a:ext cx="5934529" cy="29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98DA19-4148-4FEC-B242-8617D0FE9255}"/>
              </a:ext>
            </a:extLst>
          </p:cNvPr>
          <p:cNvSpPr/>
          <p:nvPr/>
        </p:nvSpPr>
        <p:spPr>
          <a:xfrm>
            <a:off x="4721086" y="3180531"/>
            <a:ext cx="1368993" cy="629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회의실 소개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B29AEE-57C0-441E-86C1-658E37A5D056}"/>
              </a:ext>
            </a:extLst>
          </p:cNvPr>
          <p:cNvSpPr/>
          <p:nvPr/>
        </p:nvSpPr>
        <p:spPr>
          <a:xfrm>
            <a:off x="10694503" y="3180531"/>
            <a:ext cx="1368993" cy="629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회의실 예약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14377F-B67D-FCBC-B31E-D86E8DFE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DF2D8-9184-4A0A-A67F-65D22450327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</a:t>
            </a:r>
          </a:p>
        </p:txBody>
      </p:sp>
    </p:spTree>
    <p:extLst>
      <p:ext uri="{BB962C8B-B14F-4D97-AF65-F5344CB8AC3E}">
        <p14:creationId xmlns:p14="http://schemas.microsoft.com/office/powerpoint/2010/main" val="400243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6375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 페이지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386D9B-0E84-E33C-4FBD-74C06F60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36" y="1091528"/>
            <a:ext cx="9401302" cy="529969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E7DD078-A9E2-1BB5-512B-DAEC0FF3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FF7BC-C6C6-46D4-9949-1BE65B976AF6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</a:t>
            </a:r>
          </a:p>
        </p:txBody>
      </p:sp>
    </p:spTree>
    <p:extLst>
      <p:ext uri="{BB962C8B-B14F-4D97-AF65-F5344CB8AC3E}">
        <p14:creationId xmlns:p14="http://schemas.microsoft.com/office/powerpoint/2010/main" val="147579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5420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리뷰게시판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EF5F811-8AED-4B44-BE2D-30B852FC6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835" y="1091529"/>
            <a:ext cx="9421687" cy="529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35D73A-5126-7E08-09AB-6D7ACC8F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CD84D-B545-4402-B7C2-662387A3D46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</a:t>
            </a:r>
          </a:p>
        </p:txBody>
      </p:sp>
    </p:spTree>
    <p:extLst>
      <p:ext uri="{BB962C8B-B14F-4D97-AF65-F5344CB8AC3E}">
        <p14:creationId xmlns:p14="http://schemas.microsoft.com/office/powerpoint/2010/main" val="241322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6375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게시판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A2CC3A-E18A-7A3C-04D0-1DDEA867C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34" y="1091527"/>
            <a:ext cx="9398903" cy="52996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5BB9C9-4560-FC14-3838-5BF698F1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2B34C-D4CD-412E-AF16-A7816FCBB99F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 UI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</a:t>
            </a:r>
          </a:p>
        </p:txBody>
      </p:sp>
    </p:spTree>
    <p:extLst>
      <p:ext uri="{BB962C8B-B14F-4D97-AF65-F5344CB8AC3E}">
        <p14:creationId xmlns:p14="http://schemas.microsoft.com/office/powerpoint/2010/main" val="36138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7576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화면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5BB9C9-4560-FC14-3838-5BF698F1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E3CA84-36AA-4096-ACBC-430F4EDB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3131"/>
            <a:ext cx="4903839" cy="56114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3F303A-0411-41DC-AB7D-82B8EF5F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0607"/>
            <a:ext cx="4726039" cy="55639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D74781-9C8D-40C1-9CBC-695789613EE1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</a:t>
            </a:r>
          </a:p>
        </p:txBody>
      </p:sp>
    </p:spTree>
    <p:extLst>
      <p:ext uri="{BB962C8B-B14F-4D97-AF65-F5344CB8AC3E}">
        <p14:creationId xmlns:p14="http://schemas.microsoft.com/office/powerpoint/2010/main" val="60726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784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5BB9C9-4560-FC14-3838-5BF698F1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604D9E-067D-41D4-A37C-5419C4D1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3131"/>
            <a:ext cx="4726039" cy="56418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1FFF8-7BF4-453D-8FA5-C6DF3B7B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973131"/>
            <a:ext cx="5577297" cy="4545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D8CA7-0B19-42A1-81FD-99F128BEF04F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</a:t>
            </a:r>
          </a:p>
        </p:txBody>
      </p:sp>
    </p:spTree>
    <p:extLst>
      <p:ext uri="{BB962C8B-B14F-4D97-AF65-F5344CB8AC3E}">
        <p14:creationId xmlns:p14="http://schemas.microsoft.com/office/powerpoint/2010/main" val="7606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8828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ID/PW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찾기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회사소개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5BB9C9-4560-FC14-3838-5BF698F1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51D48A-B5EF-490F-95A1-5250C38E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3131"/>
            <a:ext cx="4713150" cy="5267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F3631C-5F31-4C19-B307-E8C468B1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80" y="973131"/>
            <a:ext cx="5278320" cy="5323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DE28C7-75D1-4DF1-985D-543BFBFF7DDB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</a:t>
            </a:r>
          </a:p>
        </p:txBody>
      </p:sp>
    </p:spTree>
    <p:extLst>
      <p:ext uri="{BB962C8B-B14F-4D97-AF65-F5344CB8AC3E}">
        <p14:creationId xmlns:p14="http://schemas.microsoft.com/office/powerpoint/2010/main" val="158916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832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회사소개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화면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5BB9C9-4560-FC14-3838-5BF698F1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E38F27-0DAA-4E74-9FF2-BDFE1DA2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3132"/>
            <a:ext cx="4734580" cy="41763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258872-7386-4448-94D9-E57289E4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12" y="973132"/>
            <a:ext cx="5456588" cy="5525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C7F8C0-B855-4E46-8D8D-2E4550C4EA2C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</a:t>
            </a:r>
          </a:p>
        </p:txBody>
      </p:sp>
    </p:spTree>
    <p:extLst>
      <p:ext uri="{BB962C8B-B14F-4D97-AF65-F5344CB8AC3E}">
        <p14:creationId xmlns:p14="http://schemas.microsoft.com/office/powerpoint/2010/main" val="100935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964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 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 페이지 화면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5BB9C9-4560-FC14-3838-5BF698F1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074458-E908-4A80-882D-90D3DEB4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32" y="973131"/>
            <a:ext cx="4668321" cy="5381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2DBA5-DBAE-484D-9642-727779FBB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73131"/>
            <a:ext cx="4354902" cy="5860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AF7360-FC90-4AC3-9558-CF8795B208C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</a:t>
            </a:r>
          </a:p>
        </p:txBody>
      </p:sp>
    </p:spTree>
    <p:extLst>
      <p:ext uri="{BB962C8B-B14F-4D97-AF65-F5344CB8AC3E}">
        <p14:creationId xmlns:p14="http://schemas.microsoft.com/office/powerpoint/2010/main" val="3292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559880" y="6046062"/>
            <a:ext cx="113044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F0CE25-C1BC-472C-87BC-BE200505F5CB}"/>
              </a:ext>
            </a:extLst>
          </p:cNvPr>
          <p:cNvGrpSpPr/>
          <p:nvPr/>
        </p:nvGrpSpPr>
        <p:grpSpPr>
          <a:xfrm>
            <a:off x="177800" y="883731"/>
            <a:ext cx="3196329" cy="714373"/>
            <a:chOff x="376395" y="1219832"/>
            <a:chExt cx="3196329" cy="714373"/>
          </a:xfrm>
        </p:grpSpPr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D9EF56C8-A898-4481-8FF7-8DF534FF0173}"/>
                </a:ext>
              </a:extLst>
            </p:cNvPr>
            <p:cNvSpPr txBox="1"/>
            <p:nvPr/>
          </p:nvSpPr>
          <p:spPr>
            <a:xfrm>
              <a:off x="376395" y="1253355"/>
              <a:ext cx="3196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600" spc="-3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Meet</a:t>
              </a:r>
              <a:r>
                <a:rPr lang="ko-KR" altLang="en-US" sz="3600" spc="-3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3600" spc="-3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Up</a:t>
              </a:r>
              <a:r>
                <a:rPr lang="ko-KR" altLang="en-US" sz="3600" spc="-3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3600" spc="-3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Flex</a:t>
              </a:r>
              <a:endParaRPr lang="ko-KR" altLang="en-US" sz="3600" spc="-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55A4266-083E-4C87-8585-E9648353A504}"/>
                </a:ext>
              </a:extLst>
            </p:cNvPr>
            <p:cNvSpPr/>
            <p:nvPr/>
          </p:nvSpPr>
          <p:spPr>
            <a:xfrm>
              <a:off x="561949" y="1219832"/>
              <a:ext cx="335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ln w="952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“</a:t>
              </a:r>
              <a:endParaRPr lang="ko-KR" altLang="en-US" sz="280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320C1A1-1C00-42DA-8905-4EDE2F082DA1}"/>
                </a:ext>
              </a:extLst>
            </p:cNvPr>
            <p:cNvSpPr/>
            <p:nvPr/>
          </p:nvSpPr>
          <p:spPr>
            <a:xfrm rot="10800000">
              <a:off x="3141018" y="1410985"/>
              <a:ext cx="335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ln w="952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“</a:t>
              </a:r>
              <a:endParaRPr lang="ko-KR" altLang="en-US" sz="280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031EBF-9C9F-4830-BF4A-23A3610306F1}"/>
              </a:ext>
            </a:extLst>
          </p:cNvPr>
          <p:cNvSpPr/>
          <p:nvPr/>
        </p:nvSpPr>
        <p:spPr>
          <a:xfrm>
            <a:off x="531028" y="1477324"/>
            <a:ext cx="69846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dirty="0"/>
              <a:t>간편한 예약 웹사이트를 통해 유연하고 자유로운 회의실 대여 서비스를 제공하는 가상 회의실 대여 업체입니다</a:t>
            </a:r>
            <a:r>
              <a:rPr lang="en-US" altLang="ko-KR" sz="1100" dirty="0"/>
              <a:t>.</a:t>
            </a:r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B3D366-4C24-48F9-BEED-24E1E5B9A155}"/>
              </a:ext>
            </a:extLst>
          </p:cNvPr>
          <p:cNvGrpSpPr/>
          <p:nvPr/>
        </p:nvGrpSpPr>
        <p:grpSpPr>
          <a:xfrm>
            <a:off x="531027" y="1878252"/>
            <a:ext cx="4274336" cy="1904338"/>
            <a:chOff x="531027" y="2084753"/>
            <a:chExt cx="4274336" cy="1904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91E30-7CB8-4D6B-B0EF-534EDA6F7E58}"/>
                </a:ext>
              </a:extLst>
            </p:cNvPr>
            <p:cNvSpPr/>
            <p:nvPr/>
          </p:nvSpPr>
          <p:spPr>
            <a:xfrm>
              <a:off x="531027" y="2084753"/>
              <a:ext cx="10823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목적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60E20BC-2F7F-40ED-9009-32D35F324EC4}"/>
                </a:ext>
              </a:extLst>
            </p:cNvPr>
            <p:cNvSpPr/>
            <p:nvPr/>
          </p:nvSpPr>
          <p:spPr>
            <a:xfrm>
              <a:off x="531028" y="2454953"/>
              <a:ext cx="4274335" cy="1534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간편한 예약 시스템 가격 투명성을 통해 </a:t>
              </a:r>
              <a:endParaRPr lang="en-US" altLang="ko-KR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고객들의 회의실 대여를 편리하게 하고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사용자 경험 개선을 위한 피드백 수집과 </a:t>
              </a:r>
              <a:endParaRPr lang="en-US" altLang="ko-KR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서비스 개선을 목적으로 개발되었습니다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  <a:endPara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1BDF96-AF56-4D1F-AA87-4851989F0790}"/>
              </a:ext>
            </a:extLst>
          </p:cNvPr>
          <p:cNvGrpSpPr/>
          <p:nvPr/>
        </p:nvGrpSpPr>
        <p:grpSpPr>
          <a:xfrm>
            <a:off x="8845743" y="1904565"/>
            <a:ext cx="2529410" cy="2161921"/>
            <a:chOff x="9084811" y="2084753"/>
            <a:chExt cx="2529410" cy="216192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AD160AD-BBBA-4B9B-B928-7D75DE0790D8}"/>
                </a:ext>
              </a:extLst>
            </p:cNvPr>
            <p:cNvSpPr/>
            <p:nvPr/>
          </p:nvSpPr>
          <p:spPr>
            <a:xfrm>
              <a:off x="9084811" y="2454085"/>
              <a:ext cx="11753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JDK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11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GA</a:t>
              </a:r>
              <a:endParaRPr lang="ko-KR" altLang="en-US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665296A-2FF6-4263-AC19-0EF726F49C47}"/>
                </a:ext>
              </a:extLst>
            </p:cNvPr>
            <p:cNvSpPr/>
            <p:nvPr/>
          </p:nvSpPr>
          <p:spPr>
            <a:xfrm>
              <a:off x="9084811" y="2814100"/>
              <a:ext cx="18582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ECLIPSE 2020-09</a:t>
              </a:r>
              <a:endParaRPr lang="ko-KR" altLang="en-US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1FC0C42-BAD8-4435-850F-407E35898E35}"/>
                </a:ext>
              </a:extLst>
            </p:cNvPr>
            <p:cNvSpPr/>
            <p:nvPr/>
          </p:nvSpPr>
          <p:spPr>
            <a:xfrm>
              <a:off x="9086700" y="3188090"/>
              <a:ext cx="11409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APACHE 9</a:t>
              </a:r>
              <a:endParaRPr lang="ko-KR" altLang="en-US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73259BB-26CD-4655-80B2-F6E9E25C5EB1}"/>
                </a:ext>
              </a:extLst>
            </p:cNvPr>
            <p:cNvSpPr/>
            <p:nvPr/>
          </p:nvSpPr>
          <p:spPr>
            <a:xfrm>
              <a:off x="9084811" y="3548105"/>
              <a:ext cx="1688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ORACLE 11g R2</a:t>
              </a:r>
              <a:endParaRPr lang="ko-KR" altLang="en-US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56612AE-64DB-409D-BC30-F1E8F20C01EA}"/>
                </a:ext>
              </a:extLst>
            </p:cNvPr>
            <p:cNvSpPr/>
            <p:nvPr/>
          </p:nvSpPr>
          <p:spPr>
            <a:xfrm>
              <a:off x="9084811" y="3908120"/>
              <a:ext cx="25294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HTML5/CSS3/JavaScript</a:t>
              </a:r>
              <a:endParaRPr lang="ko-KR" altLang="en-US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DAA96B-4B1A-441C-922A-EBDAD90F4A8D}"/>
                </a:ext>
              </a:extLst>
            </p:cNvPr>
            <p:cNvSpPr/>
            <p:nvPr/>
          </p:nvSpPr>
          <p:spPr>
            <a:xfrm>
              <a:off x="9084811" y="2084753"/>
              <a:ext cx="2457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사용된 언어 및 프로그램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7202B1-A2AF-449D-95F3-DE97131EE201}"/>
              </a:ext>
            </a:extLst>
          </p:cNvPr>
          <p:cNvGrpSpPr/>
          <p:nvPr/>
        </p:nvGrpSpPr>
        <p:grpSpPr>
          <a:xfrm>
            <a:off x="4687388" y="1883772"/>
            <a:ext cx="5796471" cy="2642134"/>
            <a:chOff x="4128126" y="2084753"/>
            <a:chExt cx="5796471" cy="264213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0E1F9C-4975-49DE-A8E7-10892AE96755}"/>
                </a:ext>
              </a:extLst>
            </p:cNvPr>
            <p:cNvSpPr/>
            <p:nvPr/>
          </p:nvSpPr>
          <p:spPr>
            <a:xfrm>
              <a:off x="4128126" y="2084753"/>
              <a:ext cx="7533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역할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91C6F8E-384A-49AF-A291-A2EDF1E02875}"/>
                </a:ext>
              </a:extLst>
            </p:cNvPr>
            <p:cNvSpPr/>
            <p:nvPr/>
          </p:nvSpPr>
          <p:spPr>
            <a:xfrm>
              <a:off x="4133397" y="2454085"/>
              <a:ext cx="5791200" cy="2272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김민수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마이 페이지 개발</a:t>
              </a:r>
              <a:endParaRPr lang="en-US" altLang="ko-KR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이지운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리뷰 페이지 개발</a:t>
              </a:r>
              <a:endParaRPr lang="en-US" altLang="ko-KR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장기헌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회원가입 화면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예약 페이지 개발</a:t>
              </a:r>
              <a:endParaRPr lang="en-US" altLang="ko-KR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장윤종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문의 사항 개발</a:t>
              </a:r>
              <a:endParaRPr lang="en-US" altLang="ko-KR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전장현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로그인 화면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회원가입 화면</a:t>
              </a:r>
              <a:endParaRPr lang="en-US" altLang="ko-KR" sz="1600" dirty="0">
                <a:solidFill>
                  <a:srgbClr val="37415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       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메인 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600" dirty="0" err="1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사이트맵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헤더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</a:t>
              </a:r>
              <a:r>
                <a:rPr lang="ko-KR" altLang="en-US" sz="1600" dirty="0" err="1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푸터</a:t>
              </a:r>
              <a:r>
                <a:rPr lang="en-US" altLang="ko-KR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 </a:t>
              </a:r>
              <a:r>
                <a:rPr lang="ko-KR" altLang="en-US" sz="1600" dirty="0">
                  <a:solidFill>
                    <a:srgbClr val="37415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개발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0B7B65-83F9-4201-A607-0DB632FB39C4}"/>
              </a:ext>
            </a:extLst>
          </p:cNvPr>
          <p:cNvSpPr/>
          <p:nvPr/>
        </p:nvSpPr>
        <p:spPr>
          <a:xfrm>
            <a:off x="559880" y="4773158"/>
            <a:ext cx="1024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타임라인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222FD47-A693-48EE-9AA1-5C92C7667BAC}"/>
              </a:ext>
            </a:extLst>
          </p:cNvPr>
          <p:cNvSpPr/>
          <p:nvPr/>
        </p:nvSpPr>
        <p:spPr>
          <a:xfrm>
            <a:off x="1355613" y="5969778"/>
            <a:ext cx="152567" cy="1525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489C0E-34E1-4D62-9F81-CEAF3C07FBD5}"/>
              </a:ext>
            </a:extLst>
          </p:cNvPr>
          <p:cNvSpPr/>
          <p:nvPr/>
        </p:nvSpPr>
        <p:spPr>
          <a:xfrm>
            <a:off x="870684" y="5799476"/>
            <a:ext cx="11224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04.17 ~ 04.19</a:t>
            </a:r>
            <a:endParaRPr lang="ko-KR" altLang="en-US" sz="11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9B354CC-FE49-4248-9A68-DD25A4DA9D19}"/>
              </a:ext>
            </a:extLst>
          </p:cNvPr>
          <p:cNvSpPr/>
          <p:nvPr/>
        </p:nvSpPr>
        <p:spPr>
          <a:xfrm>
            <a:off x="2962825" y="5969778"/>
            <a:ext cx="152567" cy="1525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D51B0E-86E5-4D12-AE52-E6EF99956AC1}"/>
              </a:ext>
            </a:extLst>
          </p:cNvPr>
          <p:cNvSpPr/>
          <p:nvPr/>
        </p:nvSpPr>
        <p:spPr>
          <a:xfrm>
            <a:off x="2745180" y="6056906"/>
            <a:ext cx="5757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04.20</a:t>
            </a:r>
            <a:endParaRPr lang="ko-KR" altLang="en-US" sz="11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586BAC-BFA4-45EE-8687-602701659A50}"/>
              </a:ext>
            </a:extLst>
          </p:cNvPr>
          <p:cNvSpPr/>
          <p:nvPr/>
        </p:nvSpPr>
        <p:spPr>
          <a:xfrm>
            <a:off x="870684" y="5377026"/>
            <a:ext cx="1824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프로젝트 주제 선정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855D5E7-8855-4B60-A337-A41F19294035}"/>
              </a:ext>
            </a:extLst>
          </p:cNvPr>
          <p:cNvSpPr/>
          <p:nvPr/>
        </p:nvSpPr>
        <p:spPr>
          <a:xfrm>
            <a:off x="2438012" y="6257287"/>
            <a:ext cx="14418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요구 기능 정의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CDBDC7-A65E-4720-8796-E565625F6618}"/>
              </a:ext>
            </a:extLst>
          </p:cNvPr>
          <p:cNvSpPr/>
          <p:nvPr/>
        </p:nvSpPr>
        <p:spPr>
          <a:xfrm>
            <a:off x="890724" y="5588251"/>
            <a:ext cx="1462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개발 환경 구축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87D4F33-8122-4090-9FE1-592A0A018438}"/>
              </a:ext>
            </a:extLst>
          </p:cNvPr>
          <p:cNvSpPr/>
          <p:nvPr/>
        </p:nvSpPr>
        <p:spPr>
          <a:xfrm>
            <a:off x="4617134" y="5963431"/>
            <a:ext cx="152567" cy="1525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96C6AF-32E9-433B-8382-94DA9B35485B}"/>
              </a:ext>
            </a:extLst>
          </p:cNvPr>
          <p:cNvSpPr/>
          <p:nvPr/>
        </p:nvSpPr>
        <p:spPr>
          <a:xfrm>
            <a:off x="4399489" y="5763330"/>
            <a:ext cx="5757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04.21</a:t>
            </a:r>
            <a:endParaRPr lang="ko-KR" altLang="en-US" sz="11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0D4B655-C5A5-40C7-BF23-E28EA0ADFC4D}"/>
              </a:ext>
            </a:extLst>
          </p:cNvPr>
          <p:cNvSpPr/>
          <p:nvPr/>
        </p:nvSpPr>
        <p:spPr>
          <a:xfrm>
            <a:off x="3731771" y="5551130"/>
            <a:ext cx="2075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요구사항 정의서 초안 작성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FFD87EF-0E4F-4B9F-9C01-C286EDA2F2D0}"/>
              </a:ext>
            </a:extLst>
          </p:cNvPr>
          <p:cNvSpPr/>
          <p:nvPr/>
        </p:nvSpPr>
        <p:spPr>
          <a:xfrm>
            <a:off x="6096042" y="5963431"/>
            <a:ext cx="152567" cy="1525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9AD6D11-AD80-45BB-8646-7C1C0CDFFEE3}"/>
              </a:ext>
            </a:extLst>
          </p:cNvPr>
          <p:cNvSpPr/>
          <p:nvPr/>
        </p:nvSpPr>
        <p:spPr>
          <a:xfrm>
            <a:off x="7566913" y="5963431"/>
            <a:ext cx="152567" cy="1525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9521944-F967-4AE0-A576-706409E0E249}"/>
              </a:ext>
            </a:extLst>
          </p:cNvPr>
          <p:cNvSpPr/>
          <p:nvPr/>
        </p:nvSpPr>
        <p:spPr>
          <a:xfrm>
            <a:off x="9084811" y="5963431"/>
            <a:ext cx="152567" cy="1525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00B5EDA-35A7-4DED-B4C4-7767D3C4F7C4}"/>
              </a:ext>
            </a:extLst>
          </p:cNvPr>
          <p:cNvSpPr/>
          <p:nvPr/>
        </p:nvSpPr>
        <p:spPr>
          <a:xfrm>
            <a:off x="10633417" y="5963431"/>
            <a:ext cx="152567" cy="1525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2D48F4-9E7A-499D-9A47-06ACC2500567}"/>
              </a:ext>
            </a:extLst>
          </p:cNvPr>
          <p:cNvSpPr/>
          <p:nvPr/>
        </p:nvSpPr>
        <p:spPr>
          <a:xfrm>
            <a:off x="3731771" y="5362003"/>
            <a:ext cx="23647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프로젝트 계획서 초안 작성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7BA945-1FE5-468B-A8FA-BE3A766F29B8}"/>
              </a:ext>
            </a:extLst>
          </p:cNvPr>
          <p:cNvSpPr/>
          <p:nvPr/>
        </p:nvSpPr>
        <p:spPr>
          <a:xfrm>
            <a:off x="3731771" y="5158007"/>
            <a:ext cx="23647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개발환경구축가이드 작성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314ADA4-B269-4640-91AF-1122118D394C}"/>
              </a:ext>
            </a:extLst>
          </p:cNvPr>
          <p:cNvSpPr/>
          <p:nvPr/>
        </p:nvSpPr>
        <p:spPr>
          <a:xfrm>
            <a:off x="5256102" y="6395786"/>
            <a:ext cx="2075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테이블 정의서 초안 작성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871C12-88B6-4430-94FA-6803867209CC}"/>
              </a:ext>
            </a:extLst>
          </p:cNvPr>
          <p:cNvSpPr/>
          <p:nvPr/>
        </p:nvSpPr>
        <p:spPr>
          <a:xfrm>
            <a:off x="5256102" y="6206659"/>
            <a:ext cx="23647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1345C"/>
                </a:solidFill>
              </a:rPr>
              <a:t>UI </a:t>
            </a:r>
            <a:r>
              <a:rPr lang="ko-KR" altLang="en-US" sz="1200" dirty="0">
                <a:solidFill>
                  <a:srgbClr val="21345C"/>
                </a:solidFill>
              </a:rPr>
              <a:t>화면 정의서 초안 작성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02C3F8-6F5A-461D-90E1-6ACCEF4888F1}"/>
              </a:ext>
            </a:extLst>
          </p:cNvPr>
          <p:cNvSpPr/>
          <p:nvPr/>
        </p:nvSpPr>
        <p:spPr>
          <a:xfrm>
            <a:off x="5880568" y="6056906"/>
            <a:ext cx="5757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04.24</a:t>
            </a:r>
            <a:endParaRPr lang="ko-KR" altLang="en-US" sz="11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5FF9C74-DCD3-4752-A21C-FF8518174EF0}"/>
              </a:ext>
            </a:extLst>
          </p:cNvPr>
          <p:cNvSpPr/>
          <p:nvPr/>
        </p:nvSpPr>
        <p:spPr>
          <a:xfrm>
            <a:off x="7334825" y="5763330"/>
            <a:ext cx="5757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04.25</a:t>
            </a:r>
            <a:endParaRPr lang="ko-KR" altLang="en-US" sz="11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A7092B2-E694-4E6B-BC55-C5D90655A4ED}"/>
              </a:ext>
            </a:extLst>
          </p:cNvPr>
          <p:cNvSpPr/>
          <p:nvPr/>
        </p:nvSpPr>
        <p:spPr>
          <a:xfrm>
            <a:off x="6924317" y="5569828"/>
            <a:ext cx="1635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로그인 화면 구현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5BCCC0A-EDEB-47B0-9366-58C599730261}"/>
              </a:ext>
            </a:extLst>
          </p:cNvPr>
          <p:cNvSpPr/>
          <p:nvPr/>
        </p:nvSpPr>
        <p:spPr>
          <a:xfrm>
            <a:off x="8618013" y="6056906"/>
            <a:ext cx="11224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04.26 ~ 04.28</a:t>
            </a:r>
            <a:endParaRPr lang="ko-KR" altLang="en-US" sz="11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10C4E94-53B2-4452-A4F9-A866F8A066BA}"/>
              </a:ext>
            </a:extLst>
          </p:cNvPr>
          <p:cNvSpPr/>
          <p:nvPr/>
        </p:nvSpPr>
        <p:spPr>
          <a:xfrm>
            <a:off x="8233714" y="6206659"/>
            <a:ext cx="23647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게시판 화면 기초 구현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5684689-8BCA-4A3A-8B26-3BF4A0B569E2}"/>
              </a:ext>
            </a:extLst>
          </p:cNvPr>
          <p:cNvSpPr/>
          <p:nvPr/>
        </p:nvSpPr>
        <p:spPr>
          <a:xfrm>
            <a:off x="10148490" y="5763330"/>
            <a:ext cx="11224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05.02 ~ 05.12</a:t>
            </a:r>
            <a:endParaRPr lang="ko-KR" altLang="en-US" sz="11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4ED8781-0C03-48C0-B10C-87ECFA33E1B6}"/>
              </a:ext>
            </a:extLst>
          </p:cNvPr>
          <p:cNvSpPr/>
          <p:nvPr/>
        </p:nvSpPr>
        <p:spPr>
          <a:xfrm>
            <a:off x="10031867" y="5569828"/>
            <a:ext cx="1635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인덱스 화면 구현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BD43A02-44ED-44BE-A27F-48064371D390}"/>
              </a:ext>
            </a:extLst>
          </p:cNvPr>
          <p:cNvSpPr/>
          <p:nvPr/>
        </p:nvSpPr>
        <p:spPr>
          <a:xfrm>
            <a:off x="10031867" y="5362003"/>
            <a:ext cx="23647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게시판 화면 응용 구현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C541CF-8773-47E3-AD89-F5976ECA1E30}"/>
              </a:ext>
            </a:extLst>
          </p:cNvPr>
          <p:cNvSpPr/>
          <p:nvPr/>
        </p:nvSpPr>
        <p:spPr>
          <a:xfrm>
            <a:off x="10031867" y="5158007"/>
            <a:ext cx="23647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1345C"/>
                </a:solidFill>
              </a:rPr>
              <a:t>예약 화면 구현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204987" y="85266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32356B9-C636-41EA-B18D-5837C7006638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개요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개요</a:t>
            </a:r>
          </a:p>
        </p:txBody>
      </p:sp>
      <p:sp>
        <p:nvSpPr>
          <p:cNvPr id="54" name="슬라이드 번호 개체 틀 38">
            <a:extLst>
              <a:ext uri="{FF2B5EF4-FFF2-40B4-BE49-F238E27FC236}">
                <a16:creationId xmlns:a16="http://schemas.microsoft.com/office/drawing/2014/main" id="{EA1E0586-B5CF-4C94-A9DB-52BCB461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595EC94-8EAF-486A-983B-99B1085AE8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88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1049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 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게시판 화면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5BB9C9-4560-FC14-3838-5BF698F1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1005AF-DB88-4287-961D-01F41DAD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71240"/>
            <a:ext cx="5042305" cy="39055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976681-49D0-4A43-9409-186DC1DF0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32" y="971240"/>
            <a:ext cx="5257867" cy="31003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1508B0-220B-4717-8ECE-92D7051E0C2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통합테스트 결과보고서</a:t>
            </a:r>
          </a:p>
        </p:txBody>
      </p:sp>
    </p:spTree>
    <p:extLst>
      <p:ext uri="{BB962C8B-B14F-4D97-AF65-F5344CB8AC3E}">
        <p14:creationId xmlns:p14="http://schemas.microsoft.com/office/powerpoint/2010/main" val="46055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5766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 영상</a:t>
            </a:r>
            <a:endParaRPr lang="en-US" altLang="ko-KR" sz="3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B6C701-78BB-25ED-00EE-92338E7C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" name="2팀_3차프로젝트_시연">
            <a:hlinkClick r:id="" action="ppaction://media"/>
            <a:extLst>
              <a:ext uri="{FF2B5EF4-FFF2-40B4-BE49-F238E27FC236}">
                <a16:creationId xmlns:a16="http://schemas.microsoft.com/office/drawing/2014/main" id="{89B03576-D8A6-4EFC-BB0D-40E841C221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943" y="1036390"/>
            <a:ext cx="9209871" cy="5180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3910A-792D-4845-8062-D5EC9EF0FD65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368793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5D52E6-C410-495D-9DEC-EFFF8D14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77" y="975115"/>
            <a:ext cx="10274556" cy="55901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5766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sz="32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3D6E40-A586-DAF0-E196-57F3729B3F10}"/>
              </a:ext>
            </a:extLst>
          </p:cNvPr>
          <p:cNvSpPr txBox="1"/>
          <p:nvPr/>
        </p:nvSpPr>
        <p:spPr>
          <a:xfrm>
            <a:off x="5558972" y="1387957"/>
            <a:ext cx="442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메인화면입니다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 시 헤더에 로그인 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회원가입이 있습니다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F7D9F8-3BB8-4EA0-B24B-C49DAC76D03A}"/>
              </a:ext>
            </a:extLst>
          </p:cNvPr>
          <p:cNvSpPr/>
          <p:nvPr/>
        </p:nvSpPr>
        <p:spPr>
          <a:xfrm>
            <a:off x="5558972" y="1371179"/>
            <a:ext cx="4423079" cy="6753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B6C701-78BB-25ED-00EE-92338E7C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B4111-8DD8-40BE-98F7-46E5ABFE283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66883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A534-517A-4531-8AE8-4703A23C9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49" y="1102725"/>
            <a:ext cx="10178642" cy="55056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5766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– </a:t>
            </a:r>
            <a:r>
              <a:rPr lang="ko-KR" altLang="en-US" sz="32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3D6E40-A586-DAF0-E196-57F3729B3F10}"/>
              </a:ext>
            </a:extLst>
          </p:cNvPr>
          <p:cNvSpPr txBox="1"/>
          <p:nvPr/>
        </p:nvSpPr>
        <p:spPr>
          <a:xfrm>
            <a:off x="2421622" y="1481442"/>
            <a:ext cx="4187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위치에 마우스를 가져다 대면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서브 메뉴가 나타납니다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8A175A-64EE-482C-8D76-A6D11E157A63}"/>
              </a:ext>
            </a:extLst>
          </p:cNvPr>
          <p:cNvSpPr/>
          <p:nvPr/>
        </p:nvSpPr>
        <p:spPr>
          <a:xfrm>
            <a:off x="953549" y="1481442"/>
            <a:ext cx="1468073" cy="599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42553D3-727E-476B-960F-708305C6DACF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2421622" y="1780955"/>
            <a:ext cx="3886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32B9BD-C026-46D5-B341-14A0BF25F7D0}"/>
              </a:ext>
            </a:extLst>
          </p:cNvPr>
          <p:cNvSpPr/>
          <p:nvPr/>
        </p:nvSpPr>
        <p:spPr>
          <a:xfrm>
            <a:off x="2830254" y="1481442"/>
            <a:ext cx="3468946" cy="5990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76A2FC-0A61-BDEA-74D7-2C10DEDE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CC9A1-57A0-4A45-8C99-635442109693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131316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discordapp.com/attachments/1087552191197368390/1113372681425920060/image.png">
            <a:extLst>
              <a:ext uri="{FF2B5EF4-FFF2-40B4-BE49-F238E27FC236}">
                <a16:creationId xmlns:a16="http://schemas.microsoft.com/office/drawing/2014/main" id="{5091ECA6-AE5A-4791-9EDA-5FA9D9C4F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3" y="916213"/>
            <a:ext cx="9967937" cy="583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09" y="111525"/>
            <a:ext cx="616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35926A-651F-47F8-A34A-C0AA43122DFF}"/>
              </a:ext>
            </a:extLst>
          </p:cNvPr>
          <p:cNvSpPr/>
          <p:nvPr/>
        </p:nvSpPr>
        <p:spPr>
          <a:xfrm>
            <a:off x="1386980" y="3398833"/>
            <a:ext cx="2539068" cy="2381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AE6F54-09CB-4528-8A3B-66C3208D0596}"/>
              </a:ext>
            </a:extLst>
          </p:cNvPr>
          <p:cNvSpPr/>
          <p:nvPr/>
        </p:nvSpPr>
        <p:spPr>
          <a:xfrm>
            <a:off x="3759660" y="2135675"/>
            <a:ext cx="4995719" cy="92333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E061645-D8E7-A9D4-E669-B38BDE5F8CFD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2656515" y="2586853"/>
            <a:ext cx="1035529" cy="81198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7B1B8B-05D7-02A9-979D-0AE593BAD36C}"/>
              </a:ext>
            </a:extLst>
          </p:cNvPr>
          <p:cNvSpPr txBox="1"/>
          <p:nvPr/>
        </p:nvSpPr>
        <p:spPr>
          <a:xfrm>
            <a:off x="3759660" y="2159373"/>
            <a:ext cx="4995719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이미지에 마우스를 가져다 대면</a:t>
            </a:r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</a:t>
            </a:r>
            <a:r>
              <a: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호실의 데이터가 나오고</a:t>
            </a:r>
            <a:br>
              <a:rPr lang="en-US" altLang="ko-KR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이미지 영역 클릭시 예약으로 이동합니다</a:t>
            </a:r>
            <a:r>
              <a:rPr lang="en-US" altLang="ko-KR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66D7EE75-8B1F-B0EF-BBEC-00E7B168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216F2-968F-4CED-95FF-96F88283DF69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9897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71C051-F765-4EE9-B4CB-58A34745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1089415"/>
            <a:ext cx="10239375" cy="5524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2A2554-BD63-4016-A34F-F1225653F129}"/>
              </a:ext>
            </a:extLst>
          </p:cNvPr>
          <p:cNvSpPr txBox="1"/>
          <p:nvPr/>
        </p:nvSpPr>
        <p:spPr>
          <a:xfrm>
            <a:off x="8959443" y="3244334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기본 화면입니다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E60CB0-B3FC-4D4C-A432-F37F310F34AD}"/>
              </a:ext>
            </a:extLst>
          </p:cNvPr>
          <p:cNvSpPr/>
          <p:nvPr/>
        </p:nvSpPr>
        <p:spPr>
          <a:xfrm>
            <a:off x="8959443" y="3178252"/>
            <a:ext cx="2743200" cy="4354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FD32E-5EEE-8675-5687-C2A80923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F9E23-95C0-4FE1-A377-0A4739C61116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10029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1F673A-65ED-4296-B7D9-055567BA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957" y="975115"/>
            <a:ext cx="5111078" cy="17014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CF6453-1139-4F6C-8A6E-61297AEAF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53" y="2998293"/>
            <a:ext cx="4634407" cy="1828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DBF057-082D-4F5D-B08A-AB5904674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99" y="2998293"/>
            <a:ext cx="4359275" cy="16752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1BC74A-056E-4496-9F2A-06D5E1359162}"/>
              </a:ext>
            </a:extLst>
          </p:cNvPr>
          <p:cNvSpPr txBox="1"/>
          <p:nvPr/>
        </p:nvSpPr>
        <p:spPr>
          <a:xfrm>
            <a:off x="6770631" y="4839106"/>
            <a:ext cx="518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아이디가 중복이 아닐 경우에는 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중복 확인 시 사용 가능 메시지를 출력합니다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451E0-30A4-4AB7-BE5F-1723F7FCD341}"/>
              </a:ext>
            </a:extLst>
          </p:cNvPr>
          <p:cNvSpPr txBox="1"/>
          <p:nvPr/>
        </p:nvSpPr>
        <p:spPr>
          <a:xfrm>
            <a:off x="3578733" y="6061883"/>
            <a:ext cx="456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가입 후에는 메인 화면으로 돌아갑니다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6833F34-B621-EDA2-F112-AB0A879FC11E}"/>
              </a:ext>
            </a:extLst>
          </p:cNvPr>
          <p:cNvGrpSpPr/>
          <p:nvPr/>
        </p:nvGrpSpPr>
        <p:grpSpPr>
          <a:xfrm>
            <a:off x="747428" y="4978897"/>
            <a:ext cx="4567732" cy="682401"/>
            <a:chOff x="969903" y="4941489"/>
            <a:chExt cx="4567732" cy="6824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51678C-CCC8-46A0-A2C3-3E8D148DE7E4}"/>
                </a:ext>
              </a:extLst>
            </p:cNvPr>
            <p:cNvSpPr txBox="1"/>
            <p:nvPr/>
          </p:nvSpPr>
          <p:spPr>
            <a:xfrm>
              <a:off x="969903" y="4977559"/>
              <a:ext cx="4567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아이디가 중복일 경우에는 중복 확인 시</a:t>
              </a:r>
              <a:endPara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중복 알림 메시지를 출력합니다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4AA194-071F-485B-9992-24A8C23C9D72}"/>
                </a:ext>
              </a:extLst>
            </p:cNvPr>
            <p:cNvSpPr/>
            <p:nvPr/>
          </p:nvSpPr>
          <p:spPr>
            <a:xfrm>
              <a:off x="969903" y="4941489"/>
              <a:ext cx="4451468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5068F0-47EC-70BD-9421-5FA5AE3BAD22}"/>
              </a:ext>
            </a:extLst>
          </p:cNvPr>
          <p:cNvGrpSpPr/>
          <p:nvPr/>
        </p:nvGrpSpPr>
        <p:grpSpPr>
          <a:xfrm>
            <a:off x="517840" y="976718"/>
            <a:ext cx="4359276" cy="703753"/>
            <a:chOff x="8146463" y="1354732"/>
            <a:chExt cx="4359276" cy="7037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CEF959-23B2-4CCE-A739-4F32847C859E}"/>
                </a:ext>
              </a:extLst>
            </p:cNvPr>
            <p:cNvSpPr txBox="1"/>
            <p:nvPr/>
          </p:nvSpPr>
          <p:spPr>
            <a:xfrm>
              <a:off x="8146464" y="1412154"/>
              <a:ext cx="43592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입력 칸이 비었을 경우에는</a:t>
              </a:r>
              <a:endPara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비어있는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칸의 알림 메시지를 출력합니다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D8A6C7-B0E3-4F39-85B4-1DF07D603AA2}"/>
                </a:ext>
              </a:extLst>
            </p:cNvPr>
            <p:cNvSpPr/>
            <p:nvPr/>
          </p:nvSpPr>
          <p:spPr>
            <a:xfrm>
              <a:off x="8146463" y="1354732"/>
              <a:ext cx="4359275" cy="7037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6FAE63-FAAC-4078-8D9D-EA5E84AC64A9}"/>
              </a:ext>
            </a:extLst>
          </p:cNvPr>
          <p:cNvSpPr/>
          <p:nvPr/>
        </p:nvSpPr>
        <p:spPr>
          <a:xfrm>
            <a:off x="6770631" y="4825872"/>
            <a:ext cx="5137360" cy="6595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A49DBD-E345-4416-82B9-3E6CCF90D071}"/>
              </a:ext>
            </a:extLst>
          </p:cNvPr>
          <p:cNvSpPr/>
          <p:nvPr/>
        </p:nvSpPr>
        <p:spPr>
          <a:xfrm>
            <a:off x="3581820" y="6022293"/>
            <a:ext cx="4077049" cy="408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D158FA5-3253-0F55-9CBF-C9EB04ED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C05B88-ADC3-462A-9E1F-6AD56AAE1CA8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174391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6F4AFC-43E7-D012-ED3E-EB3C731D8331}"/>
              </a:ext>
            </a:extLst>
          </p:cNvPr>
          <p:cNvSpPr txBox="1"/>
          <p:nvPr/>
        </p:nvSpPr>
        <p:spPr>
          <a:xfrm>
            <a:off x="329610" y="111525"/>
            <a:ext cx="5155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D33026-12C2-49E1-8D9C-AC33A9A2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075193"/>
            <a:ext cx="9867900" cy="5360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19249-2E1D-4F60-8337-58030EFD3CF7}"/>
              </a:ext>
            </a:extLst>
          </p:cNvPr>
          <p:cNvSpPr txBox="1"/>
          <p:nvPr/>
        </p:nvSpPr>
        <p:spPr>
          <a:xfrm>
            <a:off x="8114952" y="3429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화면입니다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30140E-19D6-4029-84E0-AA4E09C7F082}"/>
              </a:ext>
            </a:extLst>
          </p:cNvPr>
          <p:cNvSpPr/>
          <p:nvPr/>
        </p:nvSpPr>
        <p:spPr>
          <a:xfrm>
            <a:off x="8114952" y="3362809"/>
            <a:ext cx="2002172" cy="435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7E6C7C-4C3D-783F-611E-A6526131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F2FB8-F851-44FD-B089-11A2163A54A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41846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6F4AFC-43E7-D012-ED3E-EB3C731D8331}"/>
              </a:ext>
            </a:extLst>
          </p:cNvPr>
          <p:cNvSpPr txBox="1"/>
          <p:nvPr/>
        </p:nvSpPr>
        <p:spPr>
          <a:xfrm>
            <a:off x="329610" y="111525"/>
            <a:ext cx="5155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502220-7EDE-496E-899B-0C3B2979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9" y="975115"/>
            <a:ext cx="4172532" cy="5229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5DC436-5C1F-4D39-AA37-A3D478F12A1F}"/>
              </a:ext>
            </a:extLst>
          </p:cNvPr>
          <p:cNvSpPr txBox="1"/>
          <p:nvPr/>
        </p:nvSpPr>
        <p:spPr>
          <a:xfrm>
            <a:off x="4613275" y="2649260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실패 일 경우입니다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765F1A-D5A0-4E89-877E-A316930C4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11" y="971261"/>
            <a:ext cx="4172532" cy="51918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5E31955-1474-4A82-B8C5-1773A4379E9A}"/>
              </a:ext>
            </a:extLst>
          </p:cNvPr>
          <p:cNvCxnSpPr/>
          <p:nvPr/>
        </p:nvCxnSpPr>
        <p:spPr>
          <a:xfrm>
            <a:off x="4648490" y="2105025"/>
            <a:ext cx="28950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9DEC804-25F4-4CC9-959F-828EBF7AC71B}"/>
              </a:ext>
            </a:extLst>
          </p:cNvPr>
          <p:cNvCxnSpPr/>
          <p:nvPr/>
        </p:nvCxnSpPr>
        <p:spPr>
          <a:xfrm flipH="1">
            <a:off x="4648489" y="4524375"/>
            <a:ext cx="28950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B1ED09-1AE9-47E1-84EA-71F8E5382565}"/>
              </a:ext>
            </a:extLst>
          </p:cNvPr>
          <p:cNvSpPr txBox="1"/>
          <p:nvPr/>
        </p:nvSpPr>
        <p:spPr>
          <a:xfrm>
            <a:off x="4943477" y="4686300"/>
            <a:ext cx="2379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입력한 값을 지우고 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화면으로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돌아옵니다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9F3405-6134-4560-BCB9-C34F003AE574}"/>
              </a:ext>
            </a:extLst>
          </p:cNvPr>
          <p:cNvSpPr/>
          <p:nvPr/>
        </p:nvSpPr>
        <p:spPr>
          <a:xfrm>
            <a:off x="4648490" y="2637368"/>
            <a:ext cx="2817109" cy="3693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6F1A8E-6E33-4A05-A56B-96E53D289E3B}"/>
              </a:ext>
            </a:extLst>
          </p:cNvPr>
          <p:cNvSpPr/>
          <p:nvPr/>
        </p:nvSpPr>
        <p:spPr>
          <a:xfrm>
            <a:off x="4943477" y="4688171"/>
            <a:ext cx="2019385" cy="9214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9B015-E6F5-9AE8-503A-6D09D476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F57EC-4E0A-43D5-BF1B-07152663671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80551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6F4AFC-43E7-D012-ED3E-EB3C731D8331}"/>
              </a:ext>
            </a:extLst>
          </p:cNvPr>
          <p:cNvSpPr txBox="1"/>
          <p:nvPr/>
        </p:nvSpPr>
        <p:spPr>
          <a:xfrm>
            <a:off x="329610" y="111525"/>
            <a:ext cx="5155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1742BF-E817-49A6-A6B9-E663B68BF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98" y="975115"/>
            <a:ext cx="4143953" cy="5153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58EA8D-FF35-4E25-9306-11B2B973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889" y="2430867"/>
            <a:ext cx="6827463" cy="199626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1D7C308-9DC2-43AA-ADBF-BFA5CEC93C14}"/>
              </a:ext>
            </a:extLst>
          </p:cNvPr>
          <p:cNvCxnSpPr>
            <a:cxnSpLocks/>
          </p:cNvCxnSpPr>
          <p:nvPr/>
        </p:nvCxnSpPr>
        <p:spPr>
          <a:xfrm>
            <a:off x="4703583" y="3133725"/>
            <a:ext cx="42081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F118D8-B103-4A6F-802F-27DA5BA9E29D}"/>
              </a:ext>
            </a:extLst>
          </p:cNvPr>
          <p:cNvSpPr/>
          <p:nvPr/>
        </p:nvSpPr>
        <p:spPr>
          <a:xfrm>
            <a:off x="9556101" y="2838450"/>
            <a:ext cx="2324100" cy="590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E89ABF-F67A-4D68-9FB8-ED7B6E562574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flipH="1">
            <a:off x="8617549" y="3429000"/>
            <a:ext cx="2100602" cy="1970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32F4BA-4181-4194-833A-65EC39FF94BC}"/>
              </a:ext>
            </a:extLst>
          </p:cNvPr>
          <p:cNvSpPr txBox="1"/>
          <p:nvPr/>
        </p:nvSpPr>
        <p:spPr>
          <a:xfrm>
            <a:off x="5924549" y="5428665"/>
            <a:ext cx="559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화면으로 돌아가고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닉네임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마이페이지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로그아웃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문의 사항이 나타납니다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66E056-B026-4CD4-9AC9-029ABE5A7EEF}"/>
              </a:ext>
            </a:extLst>
          </p:cNvPr>
          <p:cNvSpPr/>
          <p:nvPr/>
        </p:nvSpPr>
        <p:spPr>
          <a:xfrm>
            <a:off x="5821961" y="5399088"/>
            <a:ext cx="5591175" cy="646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56D5F-1813-8DE4-6556-11B072D94501}"/>
              </a:ext>
            </a:extLst>
          </p:cNvPr>
          <p:cNvSpPr txBox="1"/>
          <p:nvPr/>
        </p:nvSpPr>
        <p:spPr>
          <a:xfrm>
            <a:off x="5052859" y="2600658"/>
            <a:ext cx="248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성공 시입니다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D54253-B2F7-A2E9-A173-A5EEE275D915}"/>
              </a:ext>
            </a:extLst>
          </p:cNvPr>
          <p:cNvSpPr/>
          <p:nvPr/>
        </p:nvSpPr>
        <p:spPr>
          <a:xfrm rot="8016">
            <a:off x="5017757" y="2597629"/>
            <a:ext cx="259676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9B6C3D5-EEE1-C745-C2CC-AC398FC2F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B64EFD-59C4-4080-9DF8-D7C95D932C51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9003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1731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WBS</a:t>
            </a:r>
            <a:endParaRPr lang="ko-KR" altLang="en-US" sz="3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2C440-6F52-E379-3919-0CE6086EDD0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WBS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F18C4-3803-433B-A6A2-72852A04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1" y="886272"/>
            <a:ext cx="12014200" cy="5835200"/>
          </a:xfrm>
          <a:prstGeom prst="rect">
            <a:avLst/>
          </a:prstGeom>
        </p:spPr>
      </p:pic>
      <p:sp>
        <p:nvSpPr>
          <p:cNvPr id="9" name="슬라이드 번호 개체 틀 38">
            <a:extLst>
              <a:ext uri="{FF2B5EF4-FFF2-40B4-BE49-F238E27FC236}">
                <a16:creationId xmlns:a16="http://schemas.microsoft.com/office/drawing/2014/main" id="{AC20944F-86D9-4B6C-BC6B-14F1F1C4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595EC94-8EAF-486A-983B-99B1085AE8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5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6F4AFC-43E7-D012-ED3E-EB3C731D8331}"/>
              </a:ext>
            </a:extLst>
          </p:cNvPr>
          <p:cNvSpPr txBox="1"/>
          <p:nvPr/>
        </p:nvSpPr>
        <p:spPr>
          <a:xfrm>
            <a:off x="329610" y="111525"/>
            <a:ext cx="6136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ID/PW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찾기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A32914-B066-415D-9619-F83C749E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12" y="975115"/>
            <a:ext cx="10154494" cy="5510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E99E56-FC01-4CA5-97D9-477FABAEDC11}"/>
              </a:ext>
            </a:extLst>
          </p:cNvPr>
          <p:cNvSpPr txBox="1"/>
          <p:nvPr/>
        </p:nvSpPr>
        <p:spPr>
          <a:xfrm>
            <a:off x="752824" y="2865277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 찾기 화면입니다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비밀번호 찾기 화면에서는 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 입력 칸이 추가되어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비슷한 기능으로 이루어져 있어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 찾기만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설명하겠습니다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81D7F0-80B5-41EE-B93A-CF4B66D663E3}"/>
              </a:ext>
            </a:extLst>
          </p:cNvPr>
          <p:cNvSpPr/>
          <p:nvPr/>
        </p:nvSpPr>
        <p:spPr>
          <a:xfrm>
            <a:off x="752824" y="2812592"/>
            <a:ext cx="4000500" cy="15826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1C525-C7D1-63F1-87E6-012B565FC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7A492-54B1-400B-AC8B-C8028ADCBAD1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57720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6F4AFC-43E7-D012-ED3E-EB3C731D8331}"/>
              </a:ext>
            </a:extLst>
          </p:cNvPr>
          <p:cNvSpPr txBox="1"/>
          <p:nvPr/>
        </p:nvSpPr>
        <p:spPr>
          <a:xfrm>
            <a:off x="329610" y="111525"/>
            <a:ext cx="6136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ID/PW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찾기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B8827A-1BF3-4D1E-AA74-AE5E6BD1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80" y="1331414"/>
            <a:ext cx="5779570" cy="4555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E76D4-185A-414D-B0DF-CDF168E8EBBE}"/>
              </a:ext>
            </a:extLst>
          </p:cNvPr>
          <p:cNvSpPr txBox="1"/>
          <p:nvPr/>
        </p:nvSpPr>
        <p:spPr>
          <a:xfrm>
            <a:off x="6242050" y="1230381"/>
            <a:ext cx="657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 찾기 시 제대로 입력했을 경우입니다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03E290-8FD4-4905-BBBD-1087F5033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864" y="2132085"/>
            <a:ext cx="3911462" cy="1296915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95C71A7-85B4-4C93-94AD-72FCEC79230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264136" y="1770743"/>
            <a:ext cx="2381459" cy="36134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4C827B-9163-4580-BBB2-8EDFBFCA0A14}"/>
              </a:ext>
            </a:extLst>
          </p:cNvPr>
          <p:cNvSpPr txBox="1"/>
          <p:nvPr/>
        </p:nvSpPr>
        <p:spPr>
          <a:xfrm>
            <a:off x="6219964" y="3544335"/>
            <a:ext cx="482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 찾기 시 일치하지 않는 정보를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입력했을 경우입니다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(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여자로 선택 시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FD7891E-9A72-4C92-9DF6-DC66F089917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96000" y="4295163"/>
            <a:ext cx="2560637" cy="29437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01628AA-92DC-478B-B1CE-9D54E2EF4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666" y="4589534"/>
            <a:ext cx="3915942" cy="13534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EB6BDD-728E-4A33-9C98-49A53C421C97}"/>
              </a:ext>
            </a:extLst>
          </p:cNvPr>
          <p:cNvSpPr/>
          <p:nvPr/>
        </p:nvSpPr>
        <p:spPr>
          <a:xfrm>
            <a:off x="6242050" y="1230381"/>
            <a:ext cx="5079093" cy="369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0A69C0-885F-446C-AEF7-7259EBFF424C}"/>
              </a:ext>
            </a:extLst>
          </p:cNvPr>
          <p:cNvSpPr/>
          <p:nvPr/>
        </p:nvSpPr>
        <p:spPr>
          <a:xfrm>
            <a:off x="6242050" y="3530032"/>
            <a:ext cx="4077049" cy="6214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EB7108-1238-4578-33E3-6F94601F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5FDA0E-0996-45A6-B074-034AC64605F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364235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4163FAA-312A-45AC-A7A3-D2CBA1C0379D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회사소개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8C99D1-8600-4310-A097-4C1F642A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975114"/>
            <a:ext cx="10429875" cy="5649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4A998-36F4-4D65-A35B-6BE911DA88D8}"/>
              </a:ext>
            </a:extLst>
          </p:cNvPr>
          <p:cNvSpPr txBox="1"/>
          <p:nvPr/>
        </p:nvSpPr>
        <p:spPr>
          <a:xfrm>
            <a:off x="6014907" y="5610290"/>
            <a:ext cx="442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회사에 대한 정보를 알려주는 화면입니다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D416A5-CA59-474C-AF58-6C9205366D3C}"/>
              </a:ext>
            </a:extLst>
          </p:cNvPr>
          <p:cNvSpPr/>
          <p:nvPr/>
        </p:nvSpPr>
        <p:spPr>
          <a:xfrm>
            <a:off x="6014907" y="5567618"/>
            <a:ext cx="4261607" cy="4546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B84EB5-8C79-EC2A-F78D-1A044DA9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0158A-83B3-47CA-841B-C13EA0CA00D9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35331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BC1B8F-3E51-B74A-6ED1-3B68DAC4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99" y="6315057"/>
            <a:ext cx="362001" cy="247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82E723-C331-DF72-2E07-A9248CDE5754}"/>
              </a:ext>
            </a:extLst>
          </p:cNvPr>
          <p:cNvSpPr txBox="1"/>
          <p:nvPr/>
        </p:nvSpPr>
        <p:spPr>
          <a:xfrm>
            <a:off x="329609" y="111525"/>
            <a:ext cx="9061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회사소개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5FBD42-32D2-4285-950A-BCE808F61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537" y="1166588"/>
            <a:ext cx="9686925" cy="5272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6C74C0-42CF-49C6-A92B-AA0F26C5FF2B}"/>
              </a:ext>
            </a:extLst>
          </p:cNvPr>
          <p:cNvSpPr txBox="1"/>
          <p:nvPr/>
        </p:nvSpPr>
        <p:spPr>
          <a:xfrm>
            <a:off x="6184900" y="2423986"/>
            <a:ext cx="449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버튼 클릭 시 해당 날짜에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해당하는 일들이 출력됩니다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9FFFB-E005-4D60-8D85-411B8EF014AC}"/>
              </a:ext>
            </a:extLst>
          </p:cNvPr>
          <p:cNvSpPr/>
          <p:nvPr/>
        </p:nvSpPr>
        <p:spPr>
          <a:xfrm>
            <a:off x="6184900" y="2371988"/>
            <a:ext cx="4620120" cy="698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5EB753-59B5-246B-771E-FE67B6DB1A51}"/>
              </a:ext>
            </a:extLst>
          </p:cNvPr>
          <p:cNvSpPr/>
          <p:nvPr/>
        </p:nvSpPr>
        <p:spPr>
          <a:xfrm>
            <a:off x="2307770" y="4325256"/>
            <a:ext cx="711201" cy="435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102F76-CA1A-E04A-74BB-EB1F7A848920}"/>
              </a:ext>
            </a:extLst>
          </p:cNvPr>
          <p:cNvSpPr/>
          <p:nvPr/>
        </p:nvSpPr>
        <p:spPr>
          <a:xfrm>
            <a:off x="6487884" y="4325256"/>
            <a:ext cx="711201" cy="435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4C88DEE-AFA9-F032-25A7-F30E7D099079}"/>
              </a:ext>
            </a:extLst>
          </p:cNvPr>
          <p:cNvCxnSpPr>
            <a:stCxn id="3" idx="0"/>
            <a:endCxn id="9" idx="2"/>
          </p:cNvCxnSpPr>
          <p:nvPr/>
        </p:nvCxnSpPr>
        <p:spPr>
          <a:xfrm rot="5400000" flipH="1" flipV="1">
            <a:off x="4951696" y="781993"/>
            <a:ext cx="1254938" cy="583158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E46AE5C-612C-CAAC-A007-43C6C6A4F6BA}"/>
              </a:ext>
            </a:extLst>
          </p:cNvPr>
          <p:cNvCxnSpPr>
            <a:stCxn id="6" idx="0"/>
            <a:endCxn id="9" idx="2"/>
          </p:cNvCxnSpPr>
          <p:nvPr/>
        </p:nvCxnSpPr>
        <p:spPr>
          <a:xfrm rot="5400000" flipH="1" flipV="1">
            <a:off x="7041753" y="2872050"/>
            <a:ext cx="1254938" cy="165147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9AA5247A-F798-2FB3-078F-E3F7E3ED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9E667-1E05-4F4B-9107-B826921528D1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91129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25B8FA-C029-4B32-B8E9-5B965991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54" y="1092919"/>
            <a:ext cx="10016092" cy="5446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E8DA20-028B-B4B5-E420-7D82880EA75E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회사소개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EF86B-A508-4D99-AD74-D47197FCF338}"/>
              </a:ext>
            </a:extLst>
          </p:cNvPr>
          <p:cNvSpPr txBox="1"/>
          <p:nvPr/>
        </p:nvSpPr>
        <p:spPr>
          <a:xfrm>
            <a:off x="6096000" y="4643311"/>
            <a:ext cx="442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 목표 및 방침입니다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6E9415-1014-4610-8FC1-E4E0C22F5C5D}"/>
              </a:ext>
            </a:extLst>
          </p:cNvPr>
          <p:cNvSpPr/>
          <p:nvPr/>
        </p:nvSpPr>
        <p:spPr>
          <a:xfrm>
            <a:off x="6096001" y="4579212"/>
            <a:ext cx="2695662" cy="4334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A5315D-0AA2-8C80-9933-D84C4414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C12CA-6358-4229-944B-50289569FA4B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323413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회사소개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D32A8F-617C-4228-B3FF-901093E4B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51" y="1123949"/>
            <a:ext cx="9546897" cy="5191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C7017-E91D-46CE-8AB3-0B368E897ACC}"/>
              </a:ext>
            </a:extLst>
          </p:cNvPr>
          <p:cNvSpPr txBox="1"/>
          <p:nvPr/>
        </p:nvSpPr>
        <p:spPr>
          <a:xfrm>
            <a:off x="7524925" y="3429000"/>
            <a:ext cx="3144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오시는 길입니다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카카오 맵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이용하여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찾기 편하게 하였습니다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CE8EA0-AEEC-4414-82C7-B657A32B2B55}"/>
              </a:ext>
            </a:extLst>
          </p:cNvPr>
          <p:cNvSpPr/>
          <p:nvPr/>
        </p:nvSpPr>
        <p:spPr>
          <a:xfrm>
            <a:off x="7524925" y="3362158"/>
            <a:ext cx="2617365" cy="10570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903323-4CEE-6C4E-6EB4-F773E207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B5A13-3187-4576-BF2A-9A4C6F4E0DB6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142571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00F91A-BE50-44DF-9134-2FEEFDF6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29" y="975115"/>
            <a:ext cx="8759079" cy="53390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39C8F4-69D5-4FB7-9533-70869817A481}"/>
              </a:ext>
            </a:extLst>
          </p:cNvPr>
          <p:cNvSpPr txBox="1"/>
          <p:nvPr/>
        </p:nvSpPr>
        <p:spPr>
          <a:xfrm>
            <a:off x="4734187" y="5494789"/>
            <a:ext cx="7457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화면입니다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이미지 밑에 예약과 그래프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등을 확인할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10E345-1891-48E1-8265-FFE27232E6F7}"/>
              </a:ext>
            </a:extLst>
          </p:cNvPr>
          <p:cNvSpPr/>
          <p:nvPr/>
        </p:nvSpPr>
        <p:spPr>
          <a:xfrm>
            <a:off x="4734187" y="5493787"/>
            <a:ext cx="7144624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7E404F-A827-C7DE-599A-1017DC79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19457-6FCD-49DA-BEB1-877131765A4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141104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1087552191197368390/1113372545329147914/image.png">
            <a:extLst>
              <a:ext uri="{FF2B5EF4-FFF2-40B4-BE49-F238E27FC236}">
                <a16:creationId xmlns:a16="http://schemas.microsoft.com/office/drawing/2014/main" id="{12F411AE-54D9-4BEF-8DB4-6B79F8108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9" y="1119881"/>
            <a:ext cx="10074967" cy="457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83370-ECFD-4D83-AF77-9301607A4031}"/>
              </a:ext>
            </a:extLst>
          </p:cNvPr>
          <p:cNvSpPr txBox="1"/>
          <p:nvPr/>
        </p:nvSpPr>
        <p:spPr>
          <a:xfrm>
            <a:off x="730263" y="5698220"/>
            <a:ext cx="435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호실별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평점 비율을 나타냅니다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63B2C-FC2A-45EF-B836-F0B470DAF001}"/>
              </a:ext>
            </a:extLst>
          </p:cNvPr>
          <p:cNvSpPr txBox="1"/>
          <p:nvPr/>
        </p:nvSpPr>
        <p:spPr>
          <a:xfrm>
            <a:off x="5412718" y="4793607"/>
            <a:ext cx="435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호실의 평점 비율을 나타냅니다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8A6F03-7E31-4C24-8F3B-5DA908C4951D}"/>
              </a:ext>
            </a:extLst>
          </p:cNvPr>
          <p:cNvSpPr/>
          <p:nvPr/>
        </p:nvSpPr>
        <p:spPr>
          <a:xfrm>
            <a:off x="5412719" y="4747695"/>
            <a:ext cx="3915840" cy="4152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7E109F-C2A3-46FD-AE67-8EF02380BE42}"/>
              </a:ext>
            </a:extLst>
          </p:cNvPr>
          <p:cNvSpPr/>
          <p:nvPr/>
        </p:nvSpPr>
        <p:spPr>
          <a:xfrm>
            <a:off x="748493" y="5698221"/>
            <a:ext cx="358861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F3DC9-09A3-0B03-98F5-A3382977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5DC068-D5DC-4776-ACBC-65620053C48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400649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</a:p>
        </p:txBody>
      </p:sp>
      <p:pic>
        <p:nvPicPr>
          <p:cNvPr id="2050" name="Picture 2" descr="https://cdn.discordapp.com/attachments/1087552191197368390/1111122641932271667/image.png">
            <a:extLst>
              <a:ext uri="{FF2B5EF4-FFF2-40B4-BE49-F238E27FC236}">
                <a16:creationId xmlns:a16="http://schemas.microsoft.com/office/drawing/2014/main" id="{637675EE-0547-4AE4-9AA1-EB2FAF08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5" y="975115"/>
            <a:ext cx="9967329" cy="553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E0ABFB-40ED-40E0-88B2-67A5656258E1}"/>
              </a:ext>
            </a:extLst>
          </p:cNvPr>
          <p:cNvSpPr/>
          <p:nvPr/>
        </p:nvSpPr>
        <p:spPr>
          <a:xfrm>
            <a:off x="535698" y="3072301"/>
            <a:ext cx="3368645" cy="6798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2CF8F-8585-67A5-8FE9-4FA8AADFB92D}"/>
              </a:ext>
            </a:extLst>
          </p:cNvPr>
          <p:cNvSpPr txBox="1"/>
          <p:nvPr/>
        </p:nvSpPr>
        <p:spPr>
          <a:xfrm>
            <a:off x="535698" y="3105834"/>
            <a:ext cx="57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호실에 대한 리뷰와 평점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작성일 등을 확인할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3345AB2-9856-3777-78F5-B1937E6A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AF228-1E38-4364-AD81-2469DCC39A81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4052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0FF4F9-502E-48DF-940D-DABABD32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95" y="906104"/>
            <a:ext cx="7166009" cy="57155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CB43A-BB03-4775-AB42-32CDD041A87A}"/>
              </a:ext>
            </a:extLst>
          </p:cNvPr>
          <p:cNvSpPr txBox="1"/>
          <p:nvPr/>
        </p:nvSpPr>
        <p:spPr>
          <a:xfrm>
            <a:off x="9119556" y="2012884"/>
            <a:ext cx="317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예약하기 화면입니다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59D362-23CB-480F-800A-6D33B35D1F27}"/>
              </a:ext>
            </a:extLst>
          </p:cNvPr>
          <p:cNvSpPr/>
          <p:nvPr/>
        </p:nvSpPr>
        <p:spPr>
          <a:xfrm>
            <a:off x="9008112" y="1899686"/>
            <a:ext cx="2510289" cy="5957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DFD33D-6F6C-CDF8-C764-585F75F02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08C59-2D1F-45AA-86A0-463BA3969688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12142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3514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9F9A4-8675-BBA6-37D0-3FAD06AFD8CB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정의서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1A4F08-E17F-A5E2-A7BA-0A8DCD170942}"/>
              </a:ext>
            </a:extLst>
          </p:cNvPr>
          <p:cNvSpPr txBox="1"/>
          <p:nvPr/>
        </p:nvSpPr>
        <p:spPr>
          <a:xfrm>
            <a:off x="353943" y="974995"/>
            <a:ext cx="4345805" cy="2129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정의서는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화면 및 기능으로 나누어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Excel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워크시트로 문서화를 진행하였습니다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정의서 안의 히스토리를 통해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수정사항을 알기 쉽게 하였습니다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BABAF21-0EC6-F0B8-DAA5-D2587DF253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48" y="974995"/>
            <a:ext cx="7366000" cy="1963387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3F2461E-416F-50DC-4E00-DE36486E07F1}"/>
              </a:ext>
            </a:extLst>
          </p:cNvPr>
          <p:cNvSpPr/>
          <p:nvPr/>
        </p:nvSpPr>
        <p:spPr>
          <a:xfrm>
            <a:off x="3303496" y="971642"/>
            <a:ext cx="1396252" cy="430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화면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B7587EE-5C75-5C43-6C24-D69E526242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95" y="3322576"/>
            <a:ext cx="9285433" cy="3250986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187BA72-3295-2269-6189-35F93B3FBDF1}"/>
              </a:ext>
            </a:extLst>
          </p:cNvPr>
          <p:cNvSpPr/>
          <p:nvPr/>
        </p:nvSpPr>
        <p:spPr>
          <a:xfrm>
            <a:off x="353943" y="3322576"/>
            <a:ext cx="1396252" cy="430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헤더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푸터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F4E9017-434D-96EF-5C50-D0443F69DCE9}"/>
              </a:ext>
            </a:extLst>
          </p:cNvPr>
          <p:cNvCxnSpPr>
            <a:cxnSpLocks/>
          </p:cNvCxnSpPr>
          <p:nvPr/>
        </p:nvCxnSpPr>
        <p:spPr>
          <a:xfrm>
            <a:off x="329610" y="3213724"/>
            <a:ext cx="1163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3A061501-B2CF-E7D8-4E1F-D8FB6C1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34C2402-1550-4903-B928-5E8E03F5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95" y="906104"/>
            <a:ext cx="7204643" cy="57155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91D23E-63D4-476B-9426-38CD674EE931}"/>
              </a:ext>
            </a:extLst>
          </p:cNvPr>
          <p:cNvSpPr/>
          <p:nvPr/>
        </p:nvSpPr>
        <p:spPr>
          <a:xfrm>
            <a:off x="3625772" y="5429544"/>
            <a:ext cx="7446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날짜와 지난 날짜는 선택할 수 없습니다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선택한 날짜와 시간 값은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input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태그에 값을 할당하게 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8E80E-E61E-40C7-9D54-5D43F52AA24B}"/>
              </a:ext>
            </a:extLst>
          </p:cNvPr>
          <p:cNvSpPr/>
          <p:nvPr/>
        </p:nvSpPr>
        <p:spPr>
          <a:xfrm>
            <a:off x="3667406" y="5360393"/>
            <a:ext cx="6139132" cy="824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5C9EC-364B-4A47-8D6E-2A2B7A82FBB5}"/>
              </a:ext>
            </a:extLst>
          </p:cNvPr>
          <p:cNvSpPr/>
          <p:nvPr/>
        </p:nvSpPr>
        <p:spPr>
          <a:xfrm>
            <a:off x="4481657" y="3266799"/>
            <a:ext cx="280124" cy="261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9666BB-BC34-422C-918B-9A610A11A3D2}"/>
              </a:ext>
            </a:extLst>
          </p:cNvPr>
          <p:cNvSpPr/>
          <p:nvPr/>
        </p:nvSpPr>
        <p:spPr>
          <a:xfrm>
            <a:off x="6281526" y="1837426"/>
            <a:ext cx="740376" cy="948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8A12DF-848E-4788-BC32-F546E62E867C}"/>
              </a:ext>
            </a:extLst>
          </p:cNvPr>
          <p:cNvSpPr/>
          <p:nvPr/>
        </p:nvSpPr>
        <p:spPr>
          <a:xfrm>
            <a:off x="5132714" y="3473077"/>
            <a:ext cx="3912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날짜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 선택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선택한 셀 색상 변경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2720E2-8A11-473C-AB03-2874B471CABD}"/>
              </a:ext>
            </a:extLst>
          </p:cNvPr>
          <p:cNvSpPr/>
          <p:nvPr/>
        </p:nvSpPr>
        <p:spPr>
          <a:xfrm>
            <a:off x="5178446" y="3470154"/>
            <a:ext cx="2036837" cy="6015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D3303-821A-46F3-8281-3681C5D588E9}"/>
              </a:ext>
            </a:extLst>
          </p:cNvPr>
          <p:cNvSpPr txBox="1"/>
          <p:nvPr/>
        </p:nvSpPr>
        <p:spPr>
          <a:xfrm>
            <a:off x="8952128" y="1942546"/>
            <a:ext cx="3018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선택한 값 할당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가격은 선택한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시간에 따라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자동으로 계산되어 할당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94E7B-3E79-4067-AAD0-016D0BB20132}"/>
              </a:ext>
            </a:extLst>
          </p:cNvPr>
          <p:cNvSpPr/>
          <p:nvPr/>
        </p:nvSpPr>
        <p:spPr>
          <a:xfrm>
            <a:off x="8953825" y="1942546"/>
            <a:ext cx="2381286" cy="843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B5327-44C7-8721-E1CB-7EF8CFAF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B3B558-117B-4F4C-8A29-9DCC4474C0E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360901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5E97CB-0232-4906-82C2-E1232178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95" y="906104"/>
            <a:ext cx="7166009" cy="57155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2578AC-E4F7-49CA-AB03-D5564E7EE144}"/>
              </a:ext>
            </a:extLst>
          </p:cNvPr>
          <p:cNvSpPr/>
          <p:nvPr/>
        </p:nvSpPr>
        <p:spPr>
          <a:xfrm>
            <a:off x="7057903" y="2814991"/>
            <a:ext cx="533342" cy="264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85875-CA14-4E2F-8BB3-798013809F4A}"/>
              </a:ext>
            </a:extLst>
          </p:cNvPr>
          <p:cNvSpPr txBox="1"/>
          <p:nvPr/>
        </p:nvSpPr>
        <p:spPr>
          <a:xfrm>
            <a:off x="7057903" y="3177658"/>
            <a:ext cx="421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초기화 버튼 클릭 시 모든 값을 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초기화합니다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C7C936-C761-4FD6-AD5B-8AAB2F9C9DF1}"/>
              </a:ext>
            </a:extLst>
          </p:cNvPr>
          <p:cNvSpPr/>
          <p:nvPr/>
        </p:nvSpPr>
        <p:spPr>
          <a:xfrm>
            <a:off x="7057903" y="3168881"/>
            <a:ext cx="3173025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7DE894-96FC-80EF-2CF1-83BDD6F2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28473-F6B5-4635-AEF0-A3CAFAC6B801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4642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5E97CB-0232-4906-82C2-E1232178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95" y="906104"/>
            <a:ext cx="7166009" cy="57155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2578AC-E4F7-49CA-AB03-D5564E7EE144}"/>
              </a:ext>
            </a:extLst>
          </p:cNvPr>
          <p:cNvSpPr/>
          <p:nvPr/>
        </p:nvSpPr>
        <p:spPr>
          <a:xfrm>
            <a:off x="7566862" y="2833846"/>
            <a:ext cx="533342" cy="264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85875-CA14-4E2F-8BB3-798013809F4A}"/>
              </a:ext>
            </a:extLst>
          </p:cNvPr>
          <p:cNvSpPr txBox="1"/>
          <p:nvPr/>
        </p:nvSpPr>
        <p:spPr>
          <a:xfrm>
            <a:off x="6184898" y="3180494"/>
            <a:ext cx="611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하나라도 값을 선택하지 않고 예약하기 버튼 클릭 시 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예외 메시지를 출력합니다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C7C936-C761-4FD6-AD5B-8AAB2F9C9DF1}"/>
              </a:ext>
            </a:extLst>
          </p:cNvPr>
          <p:cNvSpPr/>
          <p:nvPr/>
        </p:nvSpPr>
        <p:spPr>
          <a:xfrm>
            <a:off x="6247020" y="3180494"/>
            <a:ext cx="530375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0FC75A-7E24-470B-8497-25BC0EDC8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14" y="1025454"/>
            <a:ext cx="3628258" cy="1023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10A9A8-3A66-4299-8BA6-2D5DB237B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14" y="2044329"/>
            <a:ext cx="3628258" cy="10541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AD8B6C-C04A-4C53-BC83-FA403DA141CA}"/>
              </a:ext>
            </a:extLst>
          </p:cNvPr>
          <p:cNvSpPr/>
          <p:nvPr/>
        </p:nvSpPr>
        <p:spPr>
          <a:xfrm>
            <a:off x="329610" y="1043060"/>
            <a:ext cx="3628258" cy="2025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F59917-2EF9-6EFA-84AB-C6825C599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D16B-5225-4C54-919C-3AE847D0C90C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40802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0E8C818-8006-4784-A145-C3A47ACD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6" y="969034"/>
            <a:ext cx="4429810" cy="35142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2578AC-E4F7-49CA-AB03-D5564E7EE144}"/>
              </a:ext>
            </a:extLst>
          </p:cNvPr>
          <p:cNvSpPr/>
          <p:nvPr/>
        </p:nvSpPr>
        <p:spPr>
          <a:xfrm>
            <a:off x="1269578" y="1471734"/>
            <a:ext cx="3259289" cy="1176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85875-CA14-4E2F-8BB3-798013809F4A}"/>
              </a:ext>
            </a:extLst>
          </p:cNvPr>
          <p:cNvSpPr txBox="1"/>
          <p:nvPr/>
        </p:nvSpPr>
        <p:spPr>
          <a:xfrm>
            <a:off x="669744" y="5173623"/>
            <a:ext cx="6851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만약 이미 예약된 날짜라면 예외 메시지를 출력하고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다시 예약 페이지로 돌아옵니다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C7C936-C761-4FD6-AD5B-8AAB2F9C9DF1}"/>
              </a:ext>
            </a:extLst>
          </p:cNvPr>
          <p:cNvSpPr/>
          <p:nvPr/>
        </p:nvSpPr>
        <p:spPr>
          <a:xfrm>
            <a:off x="669744" y="5173623"/>
            <a:ext cx="530375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5E7F7-4B37-4377-BA5A-919E08D4F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0922"/>
            <a:ext cx="4229690" cy="1209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B12B1D-891C-47EA-8395-E3B3AD503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138" y="3045127"/>
            <a:ext cx="4635592" cy="3697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8554F0-C1F7-4A24-996D-59CD1344ACE9}"/>
              </a:ext>
            </a:extLst>
          </p:cNvPr>
          <p:cNvSpPr/>
          <p:nvPr/>
        </p:nvSpPr>
        <p:spPr>
          <a:xfrm>
            <a:off x="6096000" y="1120562"/>
            <a:ext cx="4635592" cy="1130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AD6059C-605B-4051-8F60-DDF89AD8BE84}"/>
              </a:ext>
            </a:extLst>
          </p:cNvPr>
          <p:cNvSpPr/>
          <p:nvPr/>
        </p:nvSpPr>
        <p:spPr>
          <a:xfrm rot="1640008">
            <a:off x="5364827" y="3064947"/>
            <a:ext cx="759123" cy="43994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C1F15B-0B1D-B827-F7E0-DC6DBF54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B7E43-594A-4EB4-A18E-DC30B9ACFBA9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11370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E7DA62-1D90-451C-9489-FF6B5FD3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0562"/>
            <a:ext cx="4210638" cy="11812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C8F02-57BE-45E9-823D-8E4C0A16C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76" y="969034"/>
            <a:ext cx="4429810" cy="35160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52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2578AC-E4F7-49CA-AB03-D5564E7EE144}"/>
              </a:ext>
            </a:extLst>
          </p:cNvPr>
          <p:cNvSpPr/>
          <p:nvPr/>
        </p:nvSpPr>
        <p:spPr>
          <a:xfrm>
            <a:off x="1269578" y="1471734"/>
            <a:ext cx="3259289" cy="1176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85875-CA14-4E2F-8BB3-798013809F4A}"/>
              </a:ext>
            </a:extLst>
          </p:cNvPr>
          <p:cNvSpPr txBox="1"/>
          <p:nvPr/>
        </p:nvSpPr>
        <p:spPr>
          <a:xfrm>
            <a:off x="1269577" y="4161885"/>
            <a:ext cx="577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예약이 정상적으로 작동되면 예약 정보를 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확인할 수 있는 마이페이지로 이동합니다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C7C936-C761-4FD6-AD5B-8AAB2F9C9DF1}"/>
              </a:ext>
            </a:extLst>
          </p:cNvPr>
          <p:cNvSpPr/>
          <p:nvPr/>
        </p:nvSpPr>
        <p:spPr>
          <a:xfrm>
            <a:off x="1269578" y="4161885"/>
            <a:ext cx="4298886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8554F0-C1F7-4A24-996D-59CD1344ACE9}"/>
              </a:ext>
            </a:extLst>
          </p:cNvPr>
          <p:cNvSpPr/>
          <p:nvPr/>
        </p:nvSpPr>
        <p:spPr>
          <a:xfrm>
            <a:off x="6096000" y="1120562"/>
            <a:ext cx="4210638" cy="1130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AD6059C-605B-4051-8F60-DDF89AD8BE84}"/>
              </a:ext>
            </a:extLst>
          </p:cNvPr>
          <p:cNvSpPr/>
          <p:nvPr/>
        </p:nvSpPr>
        <p:spPr>
          <a:xfrm rot="1640008">
            <a:off x="5364827" y="3064947"/>
            <a:ext cx="759123" cy="43994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8C7F2D-9C6B-43F9-9808-534C654A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968" y="3008158"/>
            <a:ext cx="4790256" cy="34465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1B0201-886A-45D7-AA39-FB01679EC0EB}"/>
              </a:ext>
            </a:extLst>
          </p:cNvPr>
          <p:cNvSpPr/>
          <p:nvPr/>
        </p:nvSpPr>
        <p:spPr>
          <a:xfrm>
            <a:off x="7341079" y="4110898"/>
            <a:ext cx="966158" cy="365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1602E1-22C1-476B-821A-AF670D171F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90" r="5511" b="-17318"/>
          <a:stretch/>
        </p:blipFill>
        <p:spPr>
          <a:xfrm>
            <a:off x="8019655" y="4215688"/>
            <a:ext cx="363328" cy="26936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34B8ED-AB6A-EBB4-C41B-6A2AAE24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22BBFF-EDF0-4B0E-B4A1-F79F07CC850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39216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6752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 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</a:p>
        </p:txBody>
      </p:sp>
      <p:pic>
        <p:nvPicPr>
          <p:cNvPr id="7170" name="Picture 2" descr="https://cdn.discordapp.com/attachments/1087552191197368390/1111125806362660894/image.png">
            <a:extLst>
              <a:ext uri="{FF2B5EF4-FFF2-40B4-BE49-F238E27FC236}">
                <a16:creationId xmlns:a16="http://schemas.microsoft.com/office/drawing/2014/main" id="{BB5ABD53-6C61-4D0E-BC86-DD80DE5D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12" y="1481442"/>
            <a:ext cx="9559976" cy="48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FE650D-04FE-4DB4-8669-02391B703ABA}"/>
              </a:ext>
            </a:extLst>
          </p:cNvPr>
          <p:cNvSpPr txBox="1"/>
          <p:nvPr/>
        </p:nvSpPr>
        <p:spPr>
          <a:xfrm>
            <a:off x="6184900" y="2269032"/>
            <a:ext cx="561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 페이지 화면에서는 회원의 정보가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나타나고 진행한 예약을 확인할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1752C1-D7C3-A4D6-3A87-16861A3390DE}"/>
              </a:ext>
            </a:extLst>
          </p:cNvPr>
          <p:cNvGrpSpPr/>
          <p:nvPr/>
        </p:nvGrpSpPr>
        <p:grpSpPr>
          <a:xfrm>
            <a:off x="563343" y="4444794"/>
            <a:ext cx="5235476" cy="1057013"/>
            <a:chOff x="1238100" y="4186376"/>
            <a:chExt cx="5235476" cy="105701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81127D-543F-4401-A382-4A20F81B1CC6}"/>
                </a:ext>
              </a:extLst>
            </p:cNvPr>
            <p:cNvSpPr txBox="1"/>
            <p:nvPr/>
          </p:nvSpPr>
          <p:spPr>
            <a:xfrm>
              <a:off x="1316011" y="4253218"/>
              <a:ext cx="51575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금일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(2023/05/25)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보다</a:t>
              </a:r>
              <a:endPara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전일에는 리뷰 쓰기를 할 수 있고 </a:t>
              </a:r>
              <a:endPara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미래에는 예약 취소가 나타납니다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F36F28D-D4A3-48A2-BF74-FB2CD47054EA}"/>
                </a:ext>
              </a:extLst>
            </p:cNvPr>
            <p:cNvSpPr/>
            <p:nvPr/>
          </p:nvSpPr>
          <p:spPr>
            <a:xfrm>
              <a:off x="1238100" y="4186376"/>
              <a:ext cx="3658661" cy="10570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125A71-61D9-4773-A89D-263AE87E3772}"/>
              </a:ext>
            </a:extLst>
          </p:cNvPr>
          <p:cNvSpPr/>
          <p:nvPr/>
        </p:nvSpPr>
        <p:spPr>
          <a:xfrm>
            <a:off x="6184900" y="2063690"/>
            <a:ext cx="4566990" cy="10570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4E282D-D028-30E3-30A6-DC6644AE65F5}"/>
              </a:ext>
            </a:extLst>
          </p:cNvPr>
          <p:cNvSpPr/>
          <p:nvPr/>
        </p:nvSpPr>
        <p:spPr>
          <a:xfrm>
            <a:off x="4908633" y="4249477"/>
            <a:ext cx="260405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7BBD35-0A9A-A0FB-26D5-364155D03FF6}"/>
              </a:ext>
            </a:extLst>
          </p:cNvPr>
          <p:cNvCxnSpPr>
            <a:cxnSpLocks/>
          </p:cNvCxnSpPr>
          <p:nvPr/>
        </p:nvCxnSpPr>
        <p:spPr>
          <a:xfrm>
            <a:off x="4299915" y="4593384"/>
            <a:ext cx="4854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AC20BE-AA0D-9970-7877-A24CB217CBD2}"/>
              </a:ext>
            </a:extLst>
          </p:cNvPr>
          <p:cNvSpPr/>
          <p:nvPr/>
        </p:nvSpPr>
        <p:spPr>
          <a:xfrm>
            <a:off x="4908633" y="5067218"/>
            <a:ext cx="260405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23B63FE-8075-2865-45C2-7C903491CADD}"/>
              </a:ext>
            </a:extLst>
          </p:cNvPr>
          <p:cNvCxnSpPr>
            <a:cxnSpLocks/>
          </p:cNvCxnSpPr>
          <p:nvPr/>
        </p:nvCxnSpPr>
        <p:spPr>
          <a:xfrm>
            <a:off x="4299915" y="5239427"/>
            <a:ext cx="4854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A2A0F0A-E18B-BC00-5DAD-0C386A48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E8DC4-2609-4550-8859-28ADA33A9F3A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3433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6752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 화면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</a:p>
        </p:txBody>
      </p:sp>
      <p:pic>
        <p:nvPicPr>
          <p:cNvPr id="10242" name="Picture 2" descr="https://cdn.discordapp.com/attachments/1087552191197368390/1111125865988898816/image.png">
            <a:extLst>
              <a:ext uri="{FF2B5EF4-FFF2-40B4-BE49-F238E27FC236}">
                <a16:creationId xmlns:a16="http://schemas.microsoft.com/office/drawing/2014/main" id="{25BB03F1-D8A6-44F4-A926-49B688E8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975115"/>
            <a:ext cx="429577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7242FF5-752F-4BD6-9D51-AD228E36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25" y="1050660"/>
            <a:ext cx="3897824" cy="6355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67CFC15-C1D1-4CF0-9E30-653307A6B56A}"/>
              </a:ext>
            </a:extLst>
          </p:cNvPr>
          <p:cNvSpPr/>
          <p:nvPr/>
        </p:nvSpPr>
        <p:spPr>
          <a:xfrm>
            <a:off x="899325" y="1050660"/>
            <a:ext cx="635860" cy="24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6346701-D6D4-4EC8-9720-54858A5C18D6}"/>
              </a:ext>
            </a:extLst>
          </p:cNvPr>
          <p:cNvCxnSpPr>
            <a:stCxn id="8" idx="2"/>
            <a:endCxn id="10242" idx="2"/>
          </p:cNvCxnSpPr>
          <p:nvPr/>
        </p:nvCxnSpPr>
        <p:spPr>
          <a:xfrm rot="16200000" flipH="1">
            <a:off x="4319052" y="-1809897"/>
            <a:ext cx="911939" cy="7115533"/>
          </a:xfrm>
          <a:prstGeom prst="bentConnector3">
            <a:avLst>
              <a:gd name="adj1" fmla="val 14530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1F9D73-FC07-4085-A0D1-13764DAA918E}"/>
              </a:ext>
            </a:extLst>
          </p:cNvPr>
          <p:cNvSpPr txBox="1"/>
          <p:nvPr/>
        </p:nvSpPr>
        <p:spPr>
          <a:xfrm>
            <a:off x="2758285" y="2115485"/>
            <a:ext cx="685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클릭 시 취소 알림이 나타납니다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44" name="Picture 4" descr="https://cdn.discordapp.com/attachments/1087552191197368390/1111125912327569418/image.png">
            <a:extLst>
              <a:ext uri="{FF2B5EF4-FFF2-40B4-BE49-F238E27FC236}">
                <a16:creationId xmlns:a16="http://schemas.microsoft.com/office/drawing/2014/main" id="{101C98F2-8333-4EC2-AE8F-BF0E6E459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685" y="4440335"/>
            <a:ext cx="4529472" cy="12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4FE10A-C3A2-4FC8-9144-6CB19B1FBEF4}"/>
              </a:ext>
            </a:extLst>
          </p:cNvPr>
          <p:cNvSpPr/>
          <p:nvPr/>
        </p:nvSpPr>
        <p:spPr>
          <a:xfrm>
            <a:off x="8971355" y="1686176"/>
            <a:ext cx="645952" cy="360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B2B95D7-9CBE-4B60-84B3-EE0748FF54CB}"/>
              </a:ext>
            </a:extLst>
          </p:cNvPr>
          <p:cNvCxnSpPr>
            <a:cxnSpLocks/>
          </p:cNvCxnSpPr>
          <p:nvPr/>
        </p:nvCxnSpPr>
        <p:spPr>
          <a:xfrm>
            <a:off x="9294331" y="2142366"/>
            <a:ext cx="0" cy="2150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57812B-BDA4-49AB-8B9B-3337FA806F9B}"/>
              </a:ext>
            </a:extLst>
          </p:cNvPr>
          <p:cNvSpPr txBox="1"/>
          <p:nvPr/>
        </p:nvSpPr>
        <p:spPr>
          <a:xfrm>
            <a:off x="5943646" y="2929317"/>
            <a:ext cx="479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 버튼 클릭 시 취소되었다는 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알림이 나타납니다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46" name="Picture 6" descr="https://cdn.discordapp.com/attachments/1087552191197368390/1111132821604532294/image.png">
            <a:extLst>
              <a:ext uri="{FF2B5EF4-FFF2-40B4-BE49-F238E27FC236}">
                <a16:creationId xmlns:a16="http://schemas.microsoft.com/office/drawing/2014/main" id="{279FA942-A9D6-4C5F-9F68-26F3005D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0" y="2859407"/>
            <a:ext cx="4647627" cy="32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506BCC7-6AE5-4460-93D4-BD5DA058F1A9}"/>
              </a:ext>
            </a:extLst>
          </p:cNvPr>
          <p:cNvCxnSpPr>
            <a:cxnSpLocks/>
            <a:stCxn id="10244" idx="1"/>
          </p:cNvCxnSpPr>
          <p:nvPr/>
        </p:nvCxnSpPr>
        <p:spPr>
          <a:xfrm flipH="1">
            <a:off x="4165600" y="5081586"/>
            <a:ext cx="18660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2C84A1-F553-435D-B7A4-296B62728E2B}"/>
              </a:ext>
            </a:extLst>
          </p:cNvPr>
          <p:cNvSpPr/>
          <p:nvPr/>
        </p:nvSpPr>
        <p:spPr>
          <a:xfrm>
            <a:off x="2781334" y="2056187"/>
            <a:ext cx="3272145" cy="47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34BC215-51F3-42AD-B94D-903DCE1C3EFA}"/>
              </a:ext>
            </a:extLst>
          </p:cNvPr>
          <p:cNvSpPr/>
          <p:nvPr/>
        </p:nvSpPr>
        <p:spPr>
          <a:xfrm>
            <a:off x="5942973" y="2810831"/>
            <a:ext cx="3272132" cy="854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A1DB72-18B4-2C2B-1AC0-02C9591ADC7C}"/>
              </a:ext>
            </a:extLst>
          </p:cNvPr>
          <p:cNvGrpSpPr/>
          <p:nvPr/>
        </p:nvGrpSpPr>
        <p:grpSpPr>
          <a:xfrm>
            <a:off x="3720280" y="4115001"/>
            <a:ext cx="4273097" cy="778530"/>
            <a:chOff x="3995036" y="5313992"/>
            <a:chExt cx="4273097" cy="7785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4B472C-FF62-4D9A-A5B2-91D85D1762E3}"/>
                </a:ext>
              </a:extLst>
            </p:cNvPr>
            <p:cNvSpPr txBox="1"/>
            <p:nvPr/>
          </p:nvSpPr>
          <p:spPr>
            <a:xfrm>
              <a:off x="4057693" y="5379315"/>
              <a:ext cx="4210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취소된 것을</a:t>
              </a:r>
              <a:endPara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확인할 수 있습니다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602FBC7-5C65-49D7-8A77-ECE4CBDD170B}"/>
                </a:ext>
              </a:extLst>
            </p:cNvPr>
            <p:cNvSpPr/>
            <p:nvPr/>
          </p:nvSpPr>
          <p:spPr>
            <a:xfrm>
              <a:off x="3995036" y="5313992"/>
              <a:ext cx="2222693" cy="7785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A56492D-01E0-3096-79F4-90D34F45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C4BA9E-2476-45E6-A0BF-AC4307D01364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8279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B36A158-30EA-FBF6-AD13-B659C97E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593" y="2114579"/>
            <a:ext cx="8387322" cy="42417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쓰기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2B38BCB-D0C4-4A71-A3B6-331370D652D9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2686594" y="1273829"/>
            <a:ext cx="1012950" cy="3079388"/>
          </a:xfrm>
          <a:prstGeom prst="bentConnector3">
            <a:avLst>
              <a:gd name="adj1" fmla="val 1225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2ACC226-ED46-4074-A68B-ACF376FC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601" y="1063028"/>
            <a:ext cx="1196163" cy="4485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BBEA6B9-C081-483B-9CD9-1DDAE8CB21B8}"/>
              </a:ext>
            </a:extLst>
          </p:cNvPr>
          <p:cNvSpPr/>
          <p:nvPr/>
        </p:nvSpPr>
        <p:spPr>
          <a:xfrm>
            <a:off x="3699544" y="1036070"/>
            <a:ext cx="1227219" cy="475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597A8-3C4E-4447-A103-B5E36FEF1C8D}"/>
              </a:ext>
            </a:extLst>
          </p:cNvPr>
          <p:cNvSpPr txBox="1"/>
          <p:nvPr/>
        </p:nvSpPr>
        <p:spPr>
          <a:xfrm>
            <a:off x="2561053" y="1625922"/>
            <a:ext cx="675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쓰기 클릭 시 리뷰를 작성하는 화면으로 이동합니다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3AF15-EB6B-49CB-908C-46D69874BD40}"/>
              </a:ext>
            </a:extLst>
          </p:cNvPr>
          <p:cNvSpPr txBox="1"/>
          <p:nvPr/>
        </p:nvSpPr>
        <p:spPr>
          <a:xfrm>
            <a:off x="4313153" y="3624044"/>
            <a:ext cx="381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내용과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별점을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작성할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CE2E64-88C6-4EC2-A442-645EA6330CBA}"/>
              </a:ext>
            </a:extLst>
          </p:cNvPr>
          <p:cNvSpPr/>
          <p:nvPr/>
        </p:nvSpPr>
        <p:spPr>
          <a:xfrm>
            <a:off x="4313153" y="3624044"/>
            <a:ext cx="373356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D4A70D-78A6-4F5C-9DF8-EF82DF461D02}"/>
              </a:ext>
            </a:extLst>
          </p:cNvPr>
          <p:cNvSpPr/>
          <p:nvPr/>
        </p:nvSpPr>
        <p:spPr>
          <a:xfrm>
            <a:off x="2561052" y="1612254"/>
            <a:ext cx="6049547" cy="382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F04FF-715C-3BA4-B189-B256EF44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13D81C-11E2-47DE-AE4B-D89DF55C5D15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38644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6E9EDA8-44C0-2A42-8600-3CBC85381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289" y="4715582"/>
            <a:ext cx="6127307" cy="1659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8028BA-BD74-0800-634B-63A8A6A2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82" y="1180660"/>
            <a:ext cx="7029598" cy="35349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쓰기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C26F2309-BF0F-4542-9782-84A7A8AE607A}"/>
              </a:ext>
            </a:extLst>
          </p:cNvPr>
          <p:cNvCxnSpPr/>
          <p:nvPr/>
        </p:nvCxnSpPr>
        <p:spPr>
          <a:xfrm rot="10800000" flipV="1">
            <a:off x="4471289" y="4563610"/>
            <a:ext cx="3103970" cy="1152275"/>
          </a:xfrm>
          <a:prstGeom prst="bentConnector3">
            <a:avLst>
              <a:gd name="adj1" fmla="val 1468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5CE4A-2819-446A-8FC1-8966EDC2686D}"/>
              </a:ext>
            </a:extLst>
          </p:cNvPr>
          <p:cNvSpPr txBox="1"/>
          <p:nvPr/>
        </p:nvSpPr>
        <p:spPr>
          <a:xfrm>
            <a:off x="329610" y="5282719"/>
            <a:ext cx="4412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내용과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별점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입력 후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글쓰기 버튼 클릭 시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호실 화면으로 이동하며 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상세화면에 추가됨을 알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80C1CA-F98C-419F-9102-2F4E495996F5}"/>
              </a:ext>
            </a:extLst>
          </p:cNvPr>
          <p:cNvSpPr/>
          <p:nvPr/>
        </p:nvSpPr>
        <p:spPr>
          <a:xfrm>
            <a:off x="361924" y="5282719"/>
            <a:ext cx="4077049" cy="1200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322226-E57B-67DC-FEA2-4A5490E0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2AE883-D356-AE03-8600-09FDE388DF78}"/>
              </a:ext>
            </a:extLst>
          </p:cNvPr>
          <p:cNvSpPr/>
          <p:nvPr/>
        </p:nvSpPr>
        <p:spPr>
          <a:xfrm>
            <a:off x="4563291" y="6013105"/>
            <a:ext cx="767604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FF276F-FA8A-6A05-68D5-788F10E5B56A}"/>
              </a:ext>
            </a:extLst>
          </p:cNvPr>
          <p:cNvSpPr/>
          <p:nvPr/>
        </p:nvSpPr>
        <p:spPr>
          <a:xfrm>
            <a:off x="9922993" y="6013104"/>
            <a:ext cx="767604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1C2E-11C7-59CB-FC02-F1CD3DAC2832}"/>
              </a:ext>
            </a:extLst>
          </p:cNvPr>
          <p:cNvSpPr txBox="1"/>
          <p:nvPr/>
        </p:nvSpPr>
        <p:spPr>
          <a:xfrm>
            <a:off x="8082637" y="2385697"/>
            <a:ext cx="4187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자신이 적은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리뷰글을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볼 땐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수정하기와 삭제하기 버튼이 활성화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(admin)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계정으로 로그인 시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삭제하기 버튼이 활성화 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10E254-F1A2-797E-B8B7-110E9B1556F3}"/>
              </a:ext>
            </a:extLst>
          </p:cNvPr>
          <p:cNvSpPr/>
          <p:nvPr/>
        </p:nvSpPr>
        <p:spPr>
          <a:xfrm>
            <a:off x="8114951" y="2385697"/>
            <a:ext cx="3833209" cy="14773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ADEBEA-59FF-4A37-A5FF-C7873B5150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131409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936E9AD-2E8A-8CA7-5B93-7BFB87EEE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8" y="3045294"/>
            <a:ext cx="6503878" cy="32426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AA08DA-003F-6676-5147-1EB18402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94" y="1165854"/>
            <a:ext cx="6127307" cy="16596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쓰기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5CE4A-2819-446A-8FC1-8966EDC2686D}"/>
              </a:ext>
            </a:extLst>
          </p:cNvPr>
          <p:cNvSpPr txBox="1"/>
          <p:nvPr/>
        </p:nvSpPr>
        <p:spPr>
          <a:xfrm>
            <a:off x="587265" y="3750010"/>
            <a:ext cx="441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수정하기 클릭 시 수정하기 페이지로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80C1CA-F98C-419F-9102-2F4E495996F5}"/>
              </a:ext>
            </a:extLst>
          </p:cNvPr>
          <p:cNvSpPr/>
          <p:nvPr/>
        </p:nvSpPr>
        <p:spPr>
          <a:xfrm>
            <a:off x="619580" y="3750010"/>
            <a:ext cx="390017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322226-E57B-67DC-FEA2-4A5490E0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D023E9-A7A9-CAE1-9A74-083995E9D3F2}"/>
              </a:ext>
            </a:extLst>
          </p:cNvPr>
          <p:cNvSpPr/>
          <p:nvPr/>
        </p:nvSpPr>
        <p:spPr>
          <a:xfrm>
            <a:off x="651894" y="2429690"/>
            <a:ext cx="767604" cy="395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6DED5E4-21E6-C33D-6E66-082AAC611BF1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rot="16200000" flipH="1">
            <a:off x="1340421" y="2520765"/>
            <a:ext cx="924519" cy="153396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3B9466-DD84-FB0C-0DC0-57328414E732}"/>
              </a:ext>
            </a:extLst>
          </p:cNvPr>
          <p:cNvSpPr txBox="1"/>
          <p:nvPr/>
        </p:nvSpPr>
        <p:spPr>
          <a:xfrm>
            <a:off x="6063685" y="5982557"/>
            <a:ext cx="441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수정하기 화면에서는 글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평점을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B2CC95-8ECF-93C2-F1A0-37C473651863}"/>
              </a:ext>
            </a:extLst>
          </p:cNvPr>
          <p:cNvSpPr/>
          <p:nvPr/>
        </p:nvSpPr>
        <p:spPr>
          <a:xfrm>
            <a:off x="6096000" y="5982557"/>
            <a:ext cx="390017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CFAB-ED9B-49F4-99A8-AD287A995929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0309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3514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정의서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187BA72-3295-2269-6189-35F93B3FBDF1}"/>
              </a:ext>
            </a:extLst>
          </p:cNvPr>
          <p:cNvSpPr/>
          <p:nvPr/>
        </p:nvSpPr>
        <p:spPr>
          <a:xfrm>
            <a:off x="536941" y="3320349"/>
            <a:ext cx="1396252" cy="430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16BC20-1CD5-5A1F-E1FB-ABE73E0DFD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93" y="936327"/>
            <a:ext cx="7108179" cy="213799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910DE6-187D-E991-95F7-783C30898A63}"/>
              </a:ext>
            </a:extLst>
          </p:cNvPr>
          <p:cNvSpPr/>
          <p:nvPr/>
        </p:nvSpPr>
        <p:spPr>
          <a:xfrm>
            <a:off x="353943" y="936969"/>
            <a:ext cx="1579250" cy="430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화면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1E622C-5EFB-7C09-1101-375A60D946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92" y="3269217"/>
            <a:ext cx="7594239" cy="353026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C73D30-7634-5F86-45F5-40A735134A5F}"/>
              </a:ext>
            </a:extLst>
          </p:cNvPr>
          <p:cNvCxnSpPr>
            <a:cxnSpLocks/>
          </p:cNvCxnSpPr>
          <p:nvPr/>
        </p:nvCxnSpPr>
        <p:spPr>
          <a:xfrm>
            <a:off x="329610" y="3201024"/>
            <a:ext cx="1163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0BF11FB4-C228-8DF7-3701-719AE6F9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27590-B966-415B-8CCE-F760EA5CBD48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33037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60C72E-D01A-70B8-A344-52930CCEF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73" y="1152174"/>
            <a:ext cx="6127307" cy="16596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쓰기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5CE4A-2819-446A-8FC1-8966EDC2686D}"/>
              </a:ext>
            </a:extLst>
          </p:cNvPr>
          <p:cNvSpPr txBox="1"/>
          <p:nvPr/>
        </p:nvSpPr>
        <p:spPr>
          <a:xfrm>
            <a:off x="2187895" y="3281365"/>
            <a:ext cx="4412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삭제하기 클릭 시 삭제하기 메시지가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출력되고 확인을 누를 시 글이 삭제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80C1CA-F98C-419F-9102-2F4E495996F5}"/>
              </a:ext>
            </a:extLst>
          </p:cNvPr>
          <p:cNvSpPr/>
          <p:nvPr/>
        </p:nvSpPr>
        <p:spPr>
          <a:xfrm>
            <a:off x="2220210" y="3281365"/>
            <a:ext cx="3900170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322226-E57B-67DC-FEA2-4A5490E0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60</a:t>
            </a:fld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6DED5E4-21E6-C33D-6E66-082AAC611BF1}"/>
              </a:ext>
            </a:extLst>
          </p:cNvPr>
          <p:cNvCxnSpPr>
            <a:cxnSpLocks/>
            <a:stCxn id="3" idx="2"/>
            <a:endCxn id="16" idx="1"/>
          </p:cNvCxnSpPr>
          <p:nvPr/>
        </p:nvCxnSpPr>
        <p:spPr>
          <a:xfrm rot="16200000" flipH="1">
            <a:off x="5763232" y="3476121"/>
            <a:ext cx="2098096" cy="79683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8B3653-46D2-1245-9155-68799FE8CDCB}"/>
              </a:ext>
            </a:extLst>
          </p:cNvPr>
          <p:cNvSpPr/>
          <p:nvPr/>
        </p:nvSpPr>
        <p:spPr>
          <a:xfrm>
            <a:off x="6035039" y="2412273"/>
            <a:ext cx="757647" cy="413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1267A3-7AA3-0939-F49E-37A859D98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97" y="4318664"/>
            <a:ext cx="4258269" cy="1209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581C30-09B1-45EF-A9DC-9E125EF5C001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40208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734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80C1CA-F98C-419F-9102-2F4E495996F5}"/>
              </a:ext>
            </a:extLst>
          </p:cNvPr>
          <p:cNvSpPr/>
          <p:nvPr/>
        </p:nvSpPr>
        <p:spPr>
          <a:xfrm>
            <a:off x="2476289" y="4410837"/>
            <a:ext cx="6629611" cy="1200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 게시판은 로그인 후에 들어올 수 있으며 </a:t>
            </a:r>
            <a:endParaRPr lang="en-US" altLang="ko-KR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게시글이 없으면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“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등록된 게시물이 없습니다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^^*”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출력합니다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5EBEC0-74FE-AB34-ECA4-A317568CC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9610" y="1408891"/>
            <a:ext cx="11684799" cy="21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DFAD9861-C6AB-031D-0679-DB2F21EB23B0}"/>
              </a:ext>
            </a:extLst>
          </p:cNvPr>
          <p:cNvCxnSpPr>
            <a:cxnSpLocks/>
            <a:stCxn id="18" idx="1"/>
            <a:endCxn id="16" idx="1"/>
          </p:cNvCxnSpPr>
          <p:nvPr/>
        </p:nvCxnSpPr>
        <p:spPr>
          <a:xfrm rot="10800000" flipH="1">
            <a:off x="2476288" y="2589812"/>
            <a:ext cx="2732577" cy="2421188"/>
          </a:xfrm>
          <a:prstGeom prst="bentConnector3">
            <a:avLst>
              <a:gd name="adj1" fmla="val -836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19D44E-5214-833B-C5DA-57140646BDA9}"/>
              </a:ext>
            </a:extLst>
          </p:cNvPr>
          <p:cNvSpPr/>
          <p:nvPr/>
        </p:nvSpPr>
        <p:spPr>
          <a:xfrm>
            <a:off x="5208866" y="2416108"/>
            <a:ext cx="1814234" cy="347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4CA12-ED69-13C4-EED8-1ADD1D104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0844D-93DA-49A9-A755-B07230CC5D0F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423971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734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14DC59-4F96-4354-3C39-EB5E779A37B9}"/>
              </a:ext>
            </a:extLst>
          </p:cNvPr>
          <p:cNvSpPr/>
          <p:nvPr/>
        </p:nvSpPr>
        <p:spPr>
          <a:xfrm>
            <a:off x="2464997" y="4410837"/>
            <a:ext cx="7050559" cy="1200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글쓰기 화면입니다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제목과 내용으로 구성되어 있고</a:t>
            </a:r>
            <a:endParaRPr lang="en-US" altLang="ko-KR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 완료 버튼을 통해 게시글이 저장됩니다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C09D449-610D-825A-3067-F1443FBDE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1193" y="1481442"/>
            <a:ext cx="11645325" cy="227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8D87DB-83CA-AEAD-3FAC-9A7DC08BB813}"/>
              </a:ext>
            </a:extLst>
          </p:cNvPr>
          <p:cNvSpPr/>
          <p:nvPr/>
        </p:nvSpPr>
        <p:spPr>
          <a:xfrm>
            <a:off x="479105" y="1726878"/>
            <a:ext cx="10290494" cy="337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116D4B-0285-9137-595D-2FDF815ACCB0}"/>
              </a:ext>
            </a:extLst>
          </p:cNvPr>
          <p:cNvSpPr/>
          <p:nvPr/>
        </p:nvSpPr>
        <p:spPr>
          <a:xfrm>
            <a:off x="479104" y="2177819"/>
            <a:ext cx="10290495" cy="870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D88CFE-E493-3802-B5FF-DCB5A15B9566}"/>
              </a:ext>
            </a:extLst>
          </p:cNvPr>
          <p:cNvSpPr/>
          <p:nvPr/>
        </p:nvSpPr>
        <p:spPr>
          <a:xfrm>
            <a:off x="4557714" y="3161438"/>
            <a:ext cx="1004885" cy="407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3A982-F49A-7AF2-5302-96CAD968B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D31AC-7277-4703-92B3-CFBE7A8C98DF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3234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734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0E1A59-73F6-523D-76F3-F62D40697824}"/>
              </a:ext>
            </a:extLst>
          </p:cNvPr>
          <p:cNvSpPr/>
          <p:nvPr/>
        </p:nvSpPr>
        <p:spPr>
          <a:xfrm>
            <a:off x="2419845" y="4410837"/>
            <a:ext cx="7257554" cy="1200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사항의 게시글은 자신의 글만 볼 수 있으며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답변의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O, X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통해 답변이 작성되었는지 아닌지를 확인할 수 있습니다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또한 우측 상단의 라디오 버튼과 제목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내용 검색어 입력을 통해 </a:t>
            </a:r>
            <a:endParaRPr lang="en-US" altLang="ko-KR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검색도 가능합니다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F71ACD-651D-49A2-EE55-94330F08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2FD620-7D5A-436B-A430-3A2C6FBD325C}"/>
              </a:ext>
            </a:extLst>
          </p:cNvPr>
          <p:cNvSpPr/>
          <p:nvPr/>
        </p:nvSpPr>
        <p:spPr>
          <a:xfrm>
            <a:off x="8480266" y="1845324"/>
            <a:ext cx="1197133" cy="591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9AE762-8CA5-4BAB-9997-BAC807FB4945}"/>
              </a:ext>
            </a:extLst>
          </p:cNvPr>
          <p:cNvGrpSpPr/>
          <p:nvPr/>
        </p:nvGrpSpPr>
        <p:grpSpPr>
          <a:xfrm>
            <a:off x="255712" y="1317330"/>
            <a:ext cx="11816005" cy="1813942"/>
            <a:chOff x="255712" y="1317330"/>
            <a:chExt cx="11816005" cy="181394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A824F0-2788-4C37-AC39-133AEBB52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712" y="1317330"/>
              <a:ext cx="11816005" cy="1813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D55EFE3-9794-4970-AC11-F1C23871137F}"/>
                </a:ext>
              </a:extLst>
            </p:cNvPr>
            <p:cNvCxnSpPr/>
            <p:nvPr/>
          </p:nvCxnSpPr>
          <p:spPr>
            <a:xfrm>
              <a:off x="255712" y="1317330"/>
              <a:ext cx="1181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7A731C-362E-4A35-83B3-D66584EE753E}"/>
              </a:ext>
            </a:extLst>
          </p:cNvPr>
          <p:cNvSpPr/>
          <p:nvPr/>
        </p:nvSpPr>
        <p:spPr>
          <a:xfrm>
            <a:off x="8019875" y="1317330"/>
            <a:ext cx="4051842" cy="374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7ECC8-887B-4A41-9CA7-5C99550AD44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19885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734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41856D-B007-323E-B354-A015A6C88EE9}"/>
              </a:ext>
            </a:extLst>
          </p:cNvPr>
          <p:cNvSpPr/>
          <p:nvPr/>
        </p:nvSpPr>
        <p:spPr>
          <a:xfrm>
            <a:off x="2419844" y="4410837"/>
            <a:ext cx="7050559" cy="1200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게시글 상세보기시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중인 아이디가 작성자와 같은 아이디이며 </a:t>
            </a:r>
            <a:endParaRPr lang="en-US" altLang="ko-KR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답변이 없는 경우엔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수정하기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삭제하기가 가능합니다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4A5DFC7-BAB4-52F0-6004-C79B6BF2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64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D5FEA6-7B0A-474D-B6B7-71D8AF1CBC15}"/>
              </a:ext>
            </a:extLst>
          </p:cNvPr>
          <p:cNvGrpSpPr/>
          <p:nvPr/>
        </p:nvGrpSpPr>
        <p:grpSpPr>
          <a:xfrm>
            <a:off x="233726" y="1406761"/>
            <a:ext cx="11902347" cy="1984657"/>
            <a:chOff x="233726" y="1406761"/>
            <a:chExt cx="11902347" cy="198465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B40AEF8-CB5D-46CB-87F7-F6055EE81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26" y="1416568"/>
              <a:ext cx="11902347" cy="197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EB31C38-F4E5-401D-B634-79E362FF6182}"/>
                </a:ext>
              </a:extLst>
            </p:cNvPr>
            <p:cNvSpPr/>
            <p:nvPr/>
          </p:nvSpPr>
          <p:spPr>
            <a:xfrm>
              <a:off x="4542732" y="2966412"/>
              <a:ext cx="1946036" cy="4250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96EAF70-C689-4A8B-9F1A-759B762636DB}"/>
                </a:ext>
              </a:extLst>
            </p:cNvPr>
            <p:cNvCxnSpPr>
              <a:cxnSpLocks/>
            </p:cNvCxnSpPr>
            <p:nvPr/>
          </p:nvCxnSpPr>
          <p:spPr>
            <a:xfrm>
              <a:off x="233726" y="1406761"/>
              <a:ext cx="119023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896F1D6-869A-4BE9-9DB4-ED0EDE166F9C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42681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734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565860-8D94-67B4-48A1-2DFC2E4EFBE8}"/>
              </a:ext>
            </a:extLst>
          </p:cNvPr>
          <p:cNvSpPr/>
          <p:nvPr/>
        </p:nvSpPr>
        <p:spPr>
          <a:xfrm>
            <a:off x="2398445" y="4410836"/>
            <a:ext cx="7050559" cy="1200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관리자로 로그인 후 문의 사항에 들어오면</a:t>
            </a:r>
            <a:endParaRPr lang="en-US" altLang="ko-KR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사용자의 게시글을 볼 수 있습니다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62A70D-240A-EB0F-40E8-2C5E34CDC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BB31F21-12E7-4100-B495-F118B7AB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43" y="1195028"/>
            <a:ext cx="11768123" cy="28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67214-18E1-45D1-B500-67CD8CEA05F3}"/>
              </a:ext>
            </a:extLst>
          </p:cNvPr>
          <p:cNvSpPr/>
          <p:nvPr/>
        </p:nvSpPr>
        <p:spPr>
          <a:xfrm>
            <a:off x="10341922" y="2033033"/>
            <a:ext cx="1197133" cy="1395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6CB8-C0F1-4DF5-A95C-F45630B7930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3803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734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DABB3E-2CDC-0C7D-4550-ACB75C6027D5}"/>
              </a:ext>
            </a:extLst>
          </p:cNvPr>
          <p:cNvSpPr/>
          <p:nvPr/>
        </p:nvSpPr>
        <p:spPr>
          <a:xfrm>
            <a:off x="2398444" y="4410836"/>
            <a:ext cx="7050559" cy="1200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답변이 없는 경우에는 답변하기와 삭제하기 버튼이 출력됩니다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D15951-CB86-B2C0-3EB1-9B319E3C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CE6B3A4-EA12-4B76-926D-DCFB847D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89" y="1525978"/>
            <a:ext cx="11604068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3F512C-1A85-4F8F-A56E-78D63DBACE2F}"/>
              </a:ext>
            </a:extLst>
          </p:cNvPr>
          <p:cNvSpPr/>
          <p:nvPr/>
        </p:nvSpPr>
        <p:spPr>
          <a:xfrm>
            <a:off x="4353885" y="3026349"/>
            <a:ext cx="2432009" cy="402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51E42-EFA2-4BC5-B7FE-9D5F35E86205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404110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734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5E318-B0D8-3451-6297-54C8914C4628}"/>
              </a:ext>
            </a:extLst>
          </p:cNvPr>
          <p:cNvSpPr/>
          <p:nvPr/>
        </p:nvSpPr>
        <p:spPr>
          <a:xfrm>
            <a:off x="2398444" y="4410836"/>
            <a:ext cx="7050559" cy="1200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답변이 있는 경우 삭제하기와 답변 수정하기 버튼을 출력합니다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12A693A-9D3B-27E8-1E11-322B83D0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FF85623-121C-4FB1-9BC0-05AF22FA6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220628"/>
            <a:ext cx="11816046" cy="27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3C2763-E8D9-40A1-8371-C273AAD9F0CF}"/>
              </a:ext>
            </a:extLst>
          </p:cNvPr>
          <p:cNvSpPr/>
          <p:nvPr/>
        </p:nvSpPr>
        <p:spPr>
          <a:xfrm>
            <a:off x="4051882" y="3548543"/>
            <a:ext cx="2808181" cy="426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F0364-2AD2-4441-9194-474D8814A658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516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252E4F-E9C1-4FB5-8183-54D24C7256F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36D25-9FD2-95DD-33DC-C4ECD7BCC2A0}"/>
              </a:ext>
            </a:extLst>
          </p:cNvPr>
          <p:cNvSpPr txBox="1"/>
          <p:nvPr/>
        </p:nvSpPr>
        <p:spPr>
          <a:xfrm>
            <a:off x="329610" y="111525"/>
            <a:ext cx="5734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사항 </a:t>
            </a: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BB284D-A1AC-4FB2-D13D-B734747879A5}"/>
              </a:ext>
            </a:extLst>
          </p:cNvPr>
          <p:cNvSpPr/>
          <p:nvPr/>
        </p:nvSpPr>
        <p:spPr>
          <a:xfrm>
            <a:off x="2398443" y="4578061"/>
            <a:ext cx="7050559" cy="1200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mar</a:t>
            </a:r>
            <a:r>
              <a:rPr lang="ko-KR" altLang="en-US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사용자의 계정으로 접속하여</a:t>
            </a:r>
            <a:endParaRPr lang="en-US" altLang="ko-KR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상세보기화면으로 보면 수정하기와 삭제하기 버튼이</a:t>
            </a:r>
            <a:endParaRPr lang="en-US" altLang="ko-KR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사라졌는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것을 볼 수 있습니다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18952AE-7F94-38CB-F2CC-D4174ECD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987433-FC7B-435F-B354-77B078709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8" y="1179110"/>
            <a:ext cx="11927514" cy="28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85E2C9-75A2-4BBE-8D9D-FBB25A78F3B1}"/>
              </a:ext>
            </a:extLst>
          </p:cNvPr>
          <p:cNvSpPr/>
          <p:nvPr/>
        </p:nvSpPr>
        <p:spPr>
          <a:xfrm>
            <a:off x="2761576" y="3525467"/>
            <a:ext cx="2472640" cy="388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E8A2E81-91C3-4D8B-BC37-1E74FD0FD1DA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rot="16200000" flipV="1">
            <a:off x="4628612" y="3282949"/>
            <a:ext cx="664397" cy="192582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E6C53F-BDD7-4872-89DA-AD86740450E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6254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14614" y="2222212"/>
            <a:ext cx="2162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3514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정의서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C73D30-7634-5F86-45F5-40A735134A5F}"/>
              </a:ext>
            </a:extLst>
          </p:cNvPr>
          <p:cNvCxnSpPr>
            <a:cxnSpLocks/>
          </p:cNvCxnSpPr>
          <p:nvPr/>
        </p:nvCxnSpPr>
        <p:spPr>
          <a:xfrm>
            <a:off x="329610" y="3201024"/>
            <a:ext cx="1163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B865ED-709F-C1E8-5BDF-65926010D663}"/>
              </a:ext>
            </a:extLst>
          </p:cNvPr>
          <p:cNvSpPr/>
          <p:nvPr/>
        </p:nvSpPr>
        <p:spPr>
          <a:xfrm>
            <a:off x="353943" y="936969"/>
            <a:ext cx="1591598" cy="430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회사 소개 화면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C3F3B9-9E73-65D7-CC6A-B1A95BF174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41" y="874054"/>
            <a:ext cx="8035931" cy="2222381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5141BC8-30AF-4C2A-6484-16E0F2D6FFEB}"/>
              </a:ext>
            </a:extLst>
          </p:cNvPr>
          <p:cNvSpPr/>
          <p:nvPr/>
        </p:nvSpPr>
        <p:spPr>
          <a:xfrm>
            <a:off x="353943" y="3320348"/>
            <a:ext cx="1579248" cy="578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회의실 상세 화면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EF0497F-55CF-4B74-8EDC-C8734435D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92" y="3269217"/>
            <a:ext cx="8626588" cy="306045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7F2C7AE-3C09-F813-3FB6-BB74161A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73DB4-64C5-4DF3-9057-D1B7385DC028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9992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3514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정의서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C73D30-7634-5F86-45F5-40A735134A5F}"/>
              </a:ext>
            </a:extLst>
          </p:cNvPr>
          <p:cNvCxnSpPr>
            <a:cxnSpLocks/>
          </p:cNvCxnSpPr>
          <p:nvPr/>
        </p:nvCxnSpPr>
        <p:spPr>
          <a:xfrm>
            <a:off x="329610" y="3201024"/>
            <a:ext cx="1163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B865ED-709F-C1E8-5BDF-65926010D663}"/>
              </a:ext>
            </a:extLst>
          </p:cNvPr>
          <p:cNvSpPr/>
          <p:nvPr/>
        </p:nvSpPr>
        <p:spPr>
          <a:xfrm>
            <a:off x="353943" y="936969"/>
            <a:ext cx="1591598" cy="430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 화면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5141BC8-30AF-4C2A-6484-16E0F2D6FFEB}"/>
              </a:ext>
            </a:extLst>
          </p:cNvPr>
          <p:cNvSpPr/>
          <p:nvPr/>
        </p:nvSpPr>
        <p:spPr>
          <a:xfrm>
            <a:off x="353943" y="3320348"/>
            <a:ext cx="1579248" cy="578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 페이지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239E39-EEC7-2E04-EA7C-1A80566CB5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41" y="829666"/>
            <a:ext cx="7186110" cy="23663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AA73E4-764B-FBAA-051A-CFDB13AB8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91" y="3197696"/>
            <a:ext cx="7198460" cy="3690611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B222F0F-20B1-9402-B25A-C101DEDE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235D87-4641-45B7-ABDF-E984F1A0E5C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40634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C414A9-B304-180F-9819-0F5C5E84A3FA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7F77A4-BE48-9B56-D0FA-448B7C459544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1B02-93ED-331C-1E8E-24D18525274F}"/>
              </a:ext>
            </a:extLst>
          </p:cNvPr>
          <p:cNvSpPr txBox="1"/>
          <p:nvPr/>
        </p:nvSpPr>
        <p:spPr>
          <a:xfrm>
            <a:off x="329610" y="111525"/>
            <a:ext cx="3514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</a:t>
            </a:r>
            <a:r>
              <a:rPr lang="ko-KR" altLang="en-US" sz="3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정의서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4C9D9A8-CB32-FDD8-C5C9-A48222C051DA}"/>
              </a:ext>
            </a:extLst>
          </p:cNvPr>
          <p:cNvSpPr/>
          <p:nvPr/>
        </p:nvSpPr>
        <p:spPr>
          <a:xfrm>
            <a:off x="353943" y="935279"/>
            <a:ext cx="1579248" cy="578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게시판 화면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F6001D-E723-C3C7-FF04-A5B8A211BB4A}"/>
              </a:ext>
            </a:extLst>
          </p:cNvPr>
          <p:cNvCxnSpPr>
            <a:cxnSpLocks/>
          </p:cNvCxnSpPr>
          <p:nvPr/>
        </p:nvCxnSpPr>
        <p:spPr>
          <a:xfrm>
            <a:off x="329610" y="3810624"/>
            <a:ext cx="11633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E20A771-1B27-B728-6B94-7B3BF2C486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91" y="829666"/>
            <a:ext cx="7113725" cy="2944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413053-8E89-2739-2929-4C3931F3BC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41" y="3841048"/>
            <a:ext cx="7113725" cy="2944493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7E141FC-45A9-93D0-2B02-DFF404FAEB23}"/>
              </a:ext>
            </a:extLst>
          </p:cNvPr>
          <p:cNvSpPr/>
          <p:nvPr/>
        </p:nvSpPr>
        <p:spPr>
          <a:xfrm>
            <a:off x="353943" y="3919472"/>
            <a:ext cx="1579248" cy="578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게시판 화면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75086D1A-449F-E73A-A390-2FB2AD6C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ECCE9-27AE-4370-84AE-D33DF25EC54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40297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2945</Words>
  <Application>Microsoft Office PowerPoint</Application>
  <PresentationFormat>와이드스크린</PresentationFormat>
  <Paragraphs>744</Paragraphs>
  <Slides>69</Slides>
  <Notes>55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나눔스퀘어라운드 Bold</vt:lpstr>
      <vt:lpstr>나눔스퀘어라운드 ExtraBold</vt:lpstr>
      <vt:lpstr>나눔스퀘어라운드 Regular</vt:lpstr>
      <vt:lpstr>마루 부리 Beta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admin</cp:lastModifiedBy>
  <cp:revision>353</cp:revision>
  <dcterms:created xsi:type="dcterms:W3CDTF">2020-11-18T01:48:02Z</dcterms:created>
  <dcterms:modified xsi:type="dcterms:W3CDTF">2023-06-01T00:36:18Z</dcterms:modified>
</cp:coreProperties>
</file>